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52"/>
  </p:notesMasterIdLst>
  <p:handoutMasterIdLst>
    <p:handoutMasterId r:id="rId53"/>
  </p:handoutMasterIdLst>
  <p:sldIdLst>
    <p:sldId id="264" r:id="rId6"/>
    <p:sldId id="410" r:id="rId7"/>
    <p:sldId id="478" r:id="rId8"/>
    <p:sldId id="479" r:id="rId9"/>
    <p:sldId id="292" r:id="rId10"/>
    <p:sldId id="397" r:id="rId11"/>
    <p:sldId id="299" r:id="rId12"/>
    <p:sldId id="490" r:id="rId13"/>
    <p:sldId id="482" r:id="rId14"/>
    <p:sldId id="488" r:id="rId15"/>
    <p:sldId id="489" r:id="rId16"/>
    <p:sldId id="491" r:id="rId17"/>
    <p:sldId id="492" r:id="rId18"/>
    <p:sldId id="258" r:id="rId19"/>
    <p:sldId id="349" r:id="rId20"/>
    <p:sldId id="439" r:id="rId21"/>
    <p:sldId id="373" r:id="rId22"/>
    <p:sldId id="493" r:id="rId23"/>
    <p:sldId id="480" r:id="rId24"/>
    <p:sldId id="498" r:id="rId25"/>
    <p:sldId id="499" r:id="rId26"/>
    <p:sldId id="497" r:id="rId27"/>
    <p:sldId id="501" r:id="rId28"/>
    <p:sldId id="503" r:id="rId29"/>
    <p:sldId id="375" r:id="rId30"/>
    <p:sldId id="378" r:id="rId31"/>
    <p:sldId id="494" r:id="rId32"/>
    <p:sldId id="496" r:id="rId33"/>
    <p:sldId id="411" r:id="rId34"/>
    <p:sldId id="384" r:id="rId35"/>
    <p:sldId id="495" r:id="rId36"/>
    <p:sldId id="408" r:id="rId37"/>
    <p:sldId id="474" r:id="rId38"/>
    <p:sldId id="417" r:id="rId39"/>
    <p:sldId id="412" r:id="rId40"/>
    <p:sldId id="413" r:id="rId41"/>
    <p:sldId id="416" r:id="rId42"/>
    <p:sldId id="400" r:id="rId43"/>
    <p:sldId id="475" r:id="rId44"/>
    <p:sldId id="487" r:id="rId45"/>
    <p:sldId id="510" r:id="rId46"/>
    <p:sldId id="511" r:id="rId47"/>
    <p:sldId id="512" r:id="rId48"/>
    <p:sldId id="514" r:id="rId49"/>
    <p:sldId id="513" r:id="rId50"/>
    <p:sldId id="515"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6327" autoAdjust="0"/>
  </p:normalViewPr>
  <p:slideViewPr>
    <p:cSldViewPr>
      <p:cViewPr varScale="1">
        <p:scale>
          <a:sx n="54" d="100"/>
          <a:sy n="54" d="100"/>
        </p:scale>
        <p:origin x="1592" y="5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2160"/>
    </p:cViewPr>
  </p:sorterViewPr>
  <p:notesViewPr>
    <p:cSldViewPr>
      <p:cViewPr>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DB5C09-26A4-4AA2-873B-E0A524BF82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BF48A31-61AA-4891-8305-87379F62E8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C33209-C2BE-4B05-9FF1-DE521CA2D547}" type="datetimeFigureOut">
              <a:rPr lang="en-US" smtClean="0"/>
              <a:t>10/1/2020</a:t>
            </a:fld>
            <a:endParaRPr lang="en-US"/>
          </a:p>
        </p:txBody>
      </p:sp>
      <p:sp>
        <p:nvSpPr>
          <p:cNvPr id="4" name="Footer Placeholder 3">
            <a:extLst>
              <a:ext uri="{FF2B5EF4-FFF2-40B4-BE49-F238E27FC236}">
                <a16:creationId xmlns:a16="http://schemas.microsoft.com/office/drawing/2014/main" id="{5B92B3C7-A0C5-41D2-A3EF-CCC2BC485B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FC88979-5AA4-4917-B901-3CDBE90857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106D19-8246-449B-A8C0-FB99F31A41C1}" type="slidenum">
              <a:rPr lang="en-US" smtClean="0"/>
              <a:t>‹#›</a:t>
            </a:fld>
            <a:endParaRPr lang="en-US"/>
          </a:p>
        </p:txBody>
      </p:sp>
    </p:spTree>
    <p:extLst>
      <p:ext uri="{BB962C8B-B14F-4D97-AF65-F5344CB8AC3E}">
        <p14:creationId xmlns:p14="http://schemas.microsoft.com/office/powerpoint/2010/main" val="3931111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9DFE1C-201A-43FE-BECB-5E75075A6F4D}" type="datetimeFigureOut">
              <a:rPr lang="en-US" smtClean="0"/>
              <a:t>10/1/2020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B64597-FC40-4CC5-8733-223EAD23241F}" type="slidenum">
              <a:rPr lang="en-US" smtClean="0"/>
              <a:t>‹#›</a:t>
            </a:fld>
            <a:endParaRPr lang="en-US"/>
          </a:p>
        </p:txBody>
      </p:sp>
    </p:spTree>
    <p:extLst>
      <p:ext uri="{BB962C8B-B14F-4D97-AF65-F5344CB8AC3E}">
        <p14:creationId xmlns:p14="http://schemas.microsoft.com/office/powerpoint/2010/main" val="365726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AE_BX1XUSC4&amp;list=PLNjlsQWvYKyhmu6z2QLBnocL4XCKomhal&amp;index=2"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AE_BX1XUSC4&amp;list=PLNjlsQWvYKyhmu6z2QLBnocL4XCKomhal&amp;index=2"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youtube.com/watch?v=P_glFDYunMk&amp;feature=youtu.b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Pertinent information, please customize</a:t>
            </a:r>
          </a:p>
          <a:p>
            <a:endParaRPr lang="en-US" sz="1800" dirty="0"/>
          </a:p>
        </p:txBody>
      </p:sp>
      <p:sp>
        <p:nvSpPr>
          <p:cNvPr id="4" name="Slide Number Placeholder 3"/>
          <p:cNvSpPr>
            <a:spLocks noGrp="1"/>
          </p:cNvSpPr>
          <p:nvPr>
            <p:ph type="sldNum" sz="quarter" idx="5"/>
          </p:nvPr>
        </p:nvSpPr>
        <p:spPr/>
        <p:txBody>
          <a:bodyPr/>
          <a:lstStyle/>
          <a:p>
            <a:fld id="{36B64597-FC40-4CC5-8733-223EAD23241F}" type="slidenum">
              <a:rPr lang="en-US" smtClean="0"/>
              <a:t>1</a:t>
            </a:fld>
            <a:endParaRPr lang="en-US"/>
          </a:p>
        </p:txBody>
      </p:sp>
    </p:spTree>
    <p:extLst>
      <p:ext uri="{BB962C8B-B14F-4D97-AF65-F5344CB8AC3E}">
        <p14:creationId xmlns:p14="http://schemas.microsoft.com/office/powerpoint/2010/main" val="2796231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457200" fontAlgn="base">
              <a:spcBef>
                <a:spcPct val="20000"/>
              </a:spcBef>
              <a:spcAft>
                <a:spcPct val="0"/>
              </a:spcAft>
            </a:pPr>
            <a:endParaRPr lang="en-US" sz="2000" baseline="30000" dirty="0">
              <a:solidFill>
                <a:prstClr val="black"/>
              </a:solidFill>
              <a:ea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36B64597-FC40-4CC5-8733-223EAD23241F}" type="slidenum">
              <a:rPr lang="en-US" smtClean="0"/>
              <a:t>10</a:t>
            </a:fld>
            <a:endParaRPr lang="en-US"/>
          </a:p>
        </p:txBody>
      </p:sp>
      <p:sp>
        <p:nvSpPr>
          <p:cNvPr id="6" name="TextBox 5">
            <a:extLst>
              <a:ext uri="{FF2B5EF4-FFF2-40B4-BE49-F238E27FC236}">
                <a16:creationId xmlns:a16="http://schemas.microsoft.com/office/drawing/2014/main" id="{6E6D01AD-F3C2-47F4-83FD-ECF53E9D2CF9}"/>
              </a:ext>
            </a:extLst>
          </p:cNvPr>
          <p:cNvSpPr txBox="1"/>
          <p:nvPr/>
        </p:nvSpPr>
        <p:spPr>
          <a:xfrm>
            <a:off x="1716066" y="4335442"/>
            <a:ext cx="34321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Proclaim scripture</a:t>
            </a:r>
          </a:p>
        </p:txBody>
      </p:sp>
    </p:spTree>
    <p:extLst>
      <p:ext uri="{BB962C8B-B14F-4D97-AF65-F5344CB8AC3E}">
        <p14:creationId xmlns:p14="http://schemas.microsoft.com/office/powerpoint/2010/main" val="1756689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457200" fontAlgn="base">
              <a:spcBef>
                <a:spcPct val="20000"/>
              </a:spcBef>
              <a:spcAft>
                <a:spcPct val="0"/>
              </a:spcAft>
            </a:pPr>
            <a:endParaRPr lang="en-US" sz="2000" baseline="30000" dirty="0">
              <a:solidFill>
                <a:prstClr val="black"/>
              </a:solidFill>
              <a:ea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36B64597-FC40-4CC5-8733-223EAD23241F}" type="slidenum">
              <a:rPr lang="en-US" smtClean="0"/>
              <a:t>11</a:t>
            </a:fld>
            <a:endParaRPr lang="en-US"/>
          </a:p>
        </p:txBody>
      </p:sp>
      <p:sp>
        <p:nvSpPr>
          <p:cNvPr id="6" name="TextBox 5">
            <a:extLst>
              <a:ext uri="{FF2B5EF4-FFF2-40B4-BE49-F238E27FC236}">
                <a16:creationId xmlns:a16="http://schemas.microsoft.com/office/drawing/2014/main" id="{6BC2085C-FF9C-4ED8-AE2D-8315EF0FBE5D}"/>
              </a:ext>
            </a:extLst>
          </p:cNvPr>
          <p:cNvSpPr txBox="1"/>
          <p:nvPr/>
        </p:nvSpPr>
        <p:spPr>
          <a:xfrm>
            <a:off x="1716066" y="4335442"/>
            <a:ext cx="34321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Proclaim scripture</a:t>
            </a:r>
          </a:p>
        </p:txBody>
      </p:sp>
    </p:spTree>
    <p:extLst>
      <p:ext uri="{BB962C8B-B14F-4D97-AF65-F5344CB8AC3E}">
        <p14:creationId xmlns:p14="http://schemas.microsoft.com/office/powerpoint/2010/main" val="2511354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457200" fontAlgn="base">
              <a:spcBef>
                <a:spcPct val="20000"/>
              </a:spcBef>
              <a:spcAft>
                <a:spcPct val="0"/>
              </a:spcAft>
            </a:pPr>
            <a:endParaRPr lang="en-US" sz="2000" baseline="30000" dirty="0">
              <a:solidFill>
                <a:prstClr val="black"/>
              </a:solidFill>
              <a:ea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36B64597-FC40-4CC5-8733-223EAD23241F}" type="slidenum">
              <a:rPr lang="en-US" smtClean="0"/>
              <a:t>12</a:t>
            </a:fld>
            <a:endParaRPr lang="en-US"/>
          </a:p>
        </p:txBody>
      </p:sp>
      <p:sp>
        <p:nvSpPr>
          <p:cNvPr id="6" name="TextBox 5">
            <a:extLst>
              <a:ext uri="{FF2B5EF4-FFF2-40B4-BE49-F238E27FC236}">
                <a16:creationId xmlns:a16="http://schemas.microsoft.com/office/drawing/2014/main" id="{41210BE2-20C3-44EA-85C5-A21EBF7B4A21}"/>
              </a:ext>
            </a:extLst>
          </p:cNvPr>
          <p:cNvSpPr txBox="1"/>
          <p:nvPr/>
        </p:nvSpPr>
        <p:spPr>
          <a:xfrm>
            <a:off x="1716066" y="4335442"/>
            <a:ext cx="34321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Proclaim scripture</a:t>
            </a:r>
          </a:p>
        </p:txBody>
      </p:sp>
    </p:spTree>
    <p:extLst>
      <p:ext uri="{BB962C8B-B14F-4D97-AF65-F5344CB8AC3E}">
        <p14:creationId xmlns:p14="http://schemas.microsoft.com/office/powerpoint/2010/main" val="3561641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457200" fontAlgn="base">
              <a:spcBef>
                <a:spcPct val="20000"/>
              </a:spcBef>
              <a:spcAft>
                <a:spcPct val="0"/>
              </a:spcAft>
            </a:pPr>
            <a:endParaRPr lang="en-US" sz="2000" baseline="30000" dirty="0">
              <a:solidFill>
                <a:prstClr val="black"/>
              </a:solidFill>
              <a:ea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36B64597-FC40-4CC5-8733-223EAD23241F}" type="slidenum">
              <a:rPr lang="en-US" smtClean="0"/>
              <a:t>13</a:t>
            </a:fld>
            <a:endParaRPr lang="en-US"/>
          </a:p>
        </p:txBody>
      </p:sp>
      <p:sp>
        <p:nvSpPr>
          <p:cNvPr id="8" name="TextBox 7">
            <a:extLst>
              <a:ext uri="{FF2B5EF4-FFF2-40B4-BE49-F238E27FC236}">
                <a16:creationId xmlns:a16="http://schemas.microsoft.com/office/drawing/2014/main" id="{D80BFA11-637F-4FB5-A051-3BE156D5B804}"/>
              </a:ext>
            </a:extLst>
          </p:cNvPr>
          <p:cNvSpPr txBox="1"/>
          <p:nvPr/>
        </p:nvSpPr>
        <p:spPr>
          <a:xfrm>
            <a:off x="685800" y="5029200"/>
            <a:ext cx="6170613" cy="27392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Proclaim scripture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After the reading pause for a few moments for silent reflection.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Model this for the group. </a:t>
            </a:r>
          </a:p>
        </p:txBody>
      </p:sp>
    </p:spTree>
    <p:extLst>
      <p:ext uri="{BB962C8B-B14F-4D97-AF65-F5344CB8AC3E}">
        <p14:creationId xmlns:p14="http://schemas.microsoft.com/office/powerpoint/2010/main" val="2860261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p:spPr>
        <p:txBody>
          <a:bodyPr/>
          <a:lstStyle/>
          <a:p>
            <a:r>
              <a:rPr lang="en-US" sz="2000" dirty="0"/>
              <a:t>Break the silence by reading the questions on the slide.</a:t>
            </a:r>
          </a:p>
          <a:p>
            <a:r>
              <a:rPr lang="en-US" sz="2000" dirty="0"/>
              <a:t> </a:t>
            </a:r>
          </a:p>
          <a:p>
            <a:r>
              <a:rPr lang="en-US" sz="2000" dirty="0"/>
              <a:t>Invite families to take a moment to think  and discuss the questions and then write down the word or phrase in their </a:t>
            </a:r>
            <a:r>
              <a:rPr lang="en-US" sz="2000" b="1" dirty="0"/>
              <a:t>Family + Faith Journal </a:t>
            </a:r>
            <a:r>
              <a:rPr lang="en-US" sz="2000" dirty="0"/>
              <a:t>(at this point go back to the scripture slide so participants can see the reading again). </a:t>
            </a:r>
          </a:p>
          <a:p>
            <a:endParaRPr lang="en-US" sz="2000" dirty="0"/>
          </a:p>
          <a:p>
            <a:r>
              <a:rPr lang="en-US" sz="2000" dirty="0"/>
              <a:t>Ask for a volunteer or two to share why that word or phrase has meaning to them. </a:t>
            </a:r>
            <a:r>
              <a:rPr lang="en-US" sz="2000" b="1" dirty="0"/>
              <a:t>In case there are no volunteers, be prepared with your own word or phrase so you can model the process for the group. </a:t>
            </a:r>
          </a:p>
          <a:p>
            <a:endParaRPr lang="en-US" sz="2000" b="1" dirty="0"/>
          </a:p>
          <a:p>
            <a:r>
              <a:rPr lang="en-US" sz="2000" dirty="0"/>
              <a:t> </a:t>
            </a:r>
          </a:p>
        </p:txBody>
      </p:sp>
      <p:sp>
        <p:nvSpPr>
          <p:cNvPr id="4" name="Slide Number Placeholder 3"/>
          <p:cNvSpPr>
            <a:spLocks noGrp="1"/>
          </p:cNvSpPr>
          <p:nvPr>
            <p:ph type="sldNum" sz="quarter" idx="5"/>
          </p:nvPr>
        </p:nvSpPr>
        <p:spPr/>
        <p:txBody>
          <a:bodyPr/>
          <a:lstStyle/>
          <a:p>
            <a:fld id="{36B64597-FC40-4CC5-8733-223EAD23241F}" type="slidenum">
              <a:rPr lang="en-US" smtClean="0"/>
              <a:t>14</a:t>
            </a:fld>
            <a:endParaRPr lang="en-US"/>
          </a:p>
        </p:txBody>
      </p:sp>
    </p:spTree>
    <p:extLst>
      <p:ext uri="{BB962C8B-B14F-4D97-AF65-F5344CB8AC3E}">
        <p14:creationId xmlns:p14="http://schemas.microsoft.com/office/powerpoint/2010/main" val="248612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343399"/>
            <a:ext cx="6324600" cy="4341813"/>
          </a:xfrm>
        </p:spPr>
        <p:txBody>
          <a:bodyPr/>
          <a:lstStyle/>
          <a:p>
            <a:r>
              <a:rPr lang="en-US" sz="2000" u="sng" dirty="0"/>
              <a:t>SUGGESTIONS:</a:t>
            </a:r>
          </a:p>
          <a:p>
            <a:pPr lvl="0"/>
            <a:r>
              <a:rPr lang="en-US" sz="1800" dirty="0">
                <a:solidFill>
                  <a:prstClr val="black"/>
                </a:solidFill>
              </a:rPr>
              <a:t>Encourage families to create their own prayer center at home. </a:t>
            </a:r>
          </a:p>
          <a:p>
            <a:pPr lvl="0"/>
            <a:r>
              <a:rPr lang="en-US" sz="1800" dirty="0">
                <a:solidFill>
                  <a:prstClr val="black"/>
                </a:solidFill>
              </a:rPr>
              <a:t>On a table  drape fabric (if possible, keep with the colors of the liturgical cycle) across the table. Put a Bible on a bookstand in a place of prominence. Adorn the table with candles, and a cross or crucifix… simple and elegant. Possibly create a list of family prayer intentions.  </a:t>
            </a:r>
            <a:endParaRPr lang="en-US" sz="1800" b="1" dirty="0">
              <a:solidFill>
                <a:prstClr val="black"/>
              </a:solidFill>
            </a:endParaRPr>
          </a:p>
          <a:p>
            <a:pPr lvl="0"/>
            <a:endParaRPr lang="en-US" sz="1800" b="1" dirty="0">
              <a:solidFill>
                <a:prstClr val="black"/>
              </a:solidFill>
            </a:endParaRPr>
          </a:p>
          <a:p>
            <a:r>
              <a:rPr lang="en-US" sz="2000" dirty="0"/>
              <a:t>Also, this can be a fruitful family practice each weekend. Prior to Mass (maybe Sat. evening), use this process and pray with this Sunday’s readings. This can make the Liturgy of the Word more meaningful for all members of the family. </a:t>
            </a:r>
          </a:p>
          <a:p>
            <a:r>
              <a:rPr lang="en-US" sz="2000" dirty="0"/>
              <a:t>Now, transition to the </a:t>
            </a:r>
            <a:r>
              <a:rPr lang="en-US" sz="2000" b="1" dirty="0"/>
              <a:t>Discover Step.</a:t>
            </a:r>
          </a:p>
          <a:p>
            <a:endParaRPr lang="en-US" sz="2000" dirty="0"/>
          </a:p>
          <a:p>
            <a:endParaRPr lang="en-US" sz="2000" dirty="0"/>
          </a:p>
          <a:p>
            <a:endParaRPr lang="en-US" sz="2000" b="1" dirty="0"/>
          </a:p>
        </p:txBody>
      </p:sp>
      <p:sp>
        <p:nvSpPr>
          <p:cNvPr id="4" name="Slide Number Placeholder 3"/>
          <p:cNvSpPr>
            <a:spLocks noGrp="1"/>
          </p:cNvSpPr>
          <p:nvPr>
            <p:ph type="sldNum" sz="quarter" idx="5"/>
          </p:nvPr>
        </p:nvSpPr>
        <p:spPr/>
        <p:txBody>
          <a:bodyPr/>
          <a:lstStyle/>
          <a:p>
            <a:fld id="{36B64597-FC40-4CC5-8733-223EAD23241F}" type="slidenum">
              <a:rPr lang="en-US" smtClean="0"/>
              <a:t>15</a:t>
            </a:fld>
            <a:endParaRPr lang="en-US"/>
          </a:p>
        </p:txBody>
      </p:sp>
    </p:spTree>
    <p:extLst>
      <p:ext uri="{BB962C8B-B14F-4D97-AF65-F5344CB8AC3E}">
        <p14:creationId xmlns:p14="http://schemas.microsoft.com/office/powerpoint/2010/main" val="1292301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Read the slide:</a:t>
            </a:r>
          </a:p>
          <a:p>
            <a:pPr lvl="0" defTabSz="457200" fontAlgn="base">
              <a:spcBef>
                <a:spcPct val="20000"/>
              </a:spcBef>
              <a:spcAft>
                <a:spcPct val="0"/>
              </a:spcAft>
            </a:pPr>
            <a:r>
              <a:rPr lang="en-US" sz="2800" b="1" dirty="0">
                <a:solidFill>
                  <a:prstClr val="black"/>
                </a:solidFill>
                <a:ea typeface="ＭＳ Ｐゴシック" charset="0"/>
              </a:rPr>
              <a:t>The</a:t>
            </a:r>
            <a:r>
              <a:rPr lang="en-US" sz="2800" dirty="0">
                <a:solidFill>
                  <a:prstClr val="black"/>
                </a:solidFill>
                <a:ea typeface="ＭＳ Ｐゴシック" charset="0"/>
              </a:rPr>
              <a:t> </a:t>
            </a:r>
            <a:r>
              <a:rPr lang="en-US" sz="2800" b="1" dirty="0">
                <a:solidFill>
                  <a:prstClr val="black"/>
                </a:solidFill>
                <a:ea typeface="ＭＳ Ｐゴシック" charset="0"/>
              </a:rPr>
              <a:t>Discover Step </a:t>
            </a:r>
            <a:r>
              <a:rPr lang="en-US" sz="2800" dirty="0">
                <a:solidFill>
                  <a:prstClr val="black"/>
                </a:solidFill>
                <a:ea typeface="ＭＳ Ｐゴシック" charset="0"/>
              </a:rPr>
              <a:t>helps form Catholic Identity through the study of Scripture, knowledge of Church teaching, and an understanding of Catholic practices. It presents the doctrine of the lesson in developmentally appropriate language and images.</a:t>
            </a:r>
          </a:p>
          <a:p>
            <a:endParaRPr lang="en-US" sz="2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4597-FC40-4CC5-8733-223EAD2324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7428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Read slide: </a:t>
            </a:r>
          </a:p>
          <a:p>
            <a:r>
              <a:rPr kumimoji="0" lang="en-US" sz="2800" b="0" i="0" u="none" strike="noStrike" kern="1200" cap="none" spc="0" normalizeH="0" baseline="0" noProof="0" dirty="0">
                <a:ln>
                  <a:noFill/>
                </a:ln>
                <a:solidFill>
                  <a:prstClr val="black"/>
                </a:solidFill>
                <a:effectLst/>
                <a:uLnTx/>
                <a:uFillTx/>
                <a:latin typeface="Calibri"/>
                <a:ea typeface="ＭＳ Ｐゴシック" charset="0"/>
              </a:rPr>
              <a:t>Jesus said, “I came so that they might have life and have it more abundantly” (John 10:10). Today, we focus on Morality. Some people hear the word “morality” and get a little uncomfortable. </a:t>
            </a: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charset="0"/>
              </a:rPr>
              <a:t>They think it’s a list of “don’ts.”</a:t>
            </a:r>
            <a:endParaRPr kumimoji="0" lang="en-US" sz="2800" b="1" i="0" u="none" strike="noStrike" kern="1200" cap="none" spc="0" normalizeH="0" baseline="0" noProof="0" dirty="0">
              <a:ln>
                <a:noFill/>
              </a:ln>
              <a:solidFill>
                <a:prstClr val="black"/>
              </a:solidFill>
              <a:effectLst/>
              <a:uLnTx/>
              <a:uFillTx/>
              <a:latin typeface="Calibri"/>
              <a:ea typeface="ＭＳ Ｐゴシック" charset="0"/>
            </a:endParaRPr>
          </a:p>
          <a:p>
            <a:endParaRPr lang="en-US" sz="2000" b="1" dirty="0"/>
          </a:p>
          <a:p>
            <a:endParaRPr lang="en-US" sz="2000" dirty="0"/>
          </a:p>
        </p:txBody>
      </p:sp>
      <p:sp>
        <p:nvSpPr>
          <p:cNvPr id="4" name="Slide Number Placeholder 3"/>
          <p:cNvSpPr>
            <a:spLocks noGrp="1"/>
          </p:cNvSpPr>
          <p:nvPr>
            <p:ph type="sldNum" sz="quarter" idx="5"/>
          </p:nvPr>
        </p:nvSpPr>
        <p:spPr/>
        <p:txBody>
          <a:bodyPr/>
          <a:lstStyle/>
          <a:p>
            <a:fld id="{36B64597-FC40-4CC5-8733-223EAD23241F}" type="slidenum">
              <a:rPr lang="en-US" smtClean="0"/>
              <a:t>17</a:t>
            </a:fld>
            <a:endParaRPr lang="en-US"/>
          </a:p>
        </p:txBody>
      </p:sp>
    </p:spTree>
    <p:extLst>
      <p:ext uri="{BB962C8B-B14F-4D97-AF65-F5344CB8AC3E}">
        <p14:creationId xmlns:p14="http://schemas.microsoft.com/office/powerpoint/2010/main" val="1043176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Read slide:</a:t>
            </a:r>
          </a:p>
          <a:p>
            <a:endParaRPr lang="en-US" sz="2000" dirty="0"/>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charset="0"/>
              </a:rPr>
              <a:t>But Morality is really about right relationships, our relationship with God and with others. It isn’t about “no.” </a:t>
            </a: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charset="0"/>
              </a:rPr>
              <a:t>It’s about “yes”—saying “yes” to God’s will for us.</a:t>
            </a:r>
            <a:endParaRPr kumimoji="0" lang="en-US" sz="2800" b="1" i="0" u="none" strike="noStrike" kern="1200" cap="none" spc="0" normalizeH="0" baseline="0" noProof="0" dirty="0">
              <a:ln>
                <a:noFill/>
              </a:ln>
              <a:solidFill>
                <a:prstClr val="black"/>
              </a:solidFill>
              <a:effectLst/>
              <a:uLnTx/>
              <a:uFillTx/>
              <a:latin typeface="Calibri"/>
              <a:ea typeface="ＭＳ Ｐゴシック" charset="0"/>
            </a:endParaRPr>
          </a:p>
          <a:p>
            <a:endParaRPr lang="en-US" sz="2000" dirty="0"/>
          </a:p>
        </p:txBody>
      </p:sp>
      <p:sp>
        <p:nvSpPr>
          <p:cNvPr id="4" name="Slide Number Placeholder 3"/>
          <p:cNvSpPr>
            <a:spLocks noGrp="1"/>
          </p:cNvSpPr>
          <p:nvPr>
            <p:ph type="sldNum" sz="quarter" idx="5"/>
          </p:nvPr>
        </p:nvSpPr>
        <p:spPr/>
        <p:txBody>
          <a:bodyPr/>
          <a:lstStyle/>
          <a:p>
            <a:fld id="{36B64597-FC40-4CC5-8733-223EAD23241F}" type="slidenum">
              <a:rPr lang="en-US" smtClean="0"/>
              <a:t>18</a:t>
            </a:fld>
            <a:endParaRPr lang="en-US"/>
          </a:p>
        </p:txBody>
      </p:sp>
    </p:spTree>
    <p:extLst>
      <p:ext uri="{BB962C8B-B14F-4D97-AF65-F5344CB8AC3E}">
        <p14:creationId xmlns:p14="http://schemas.microsoft.com/office/powerpoint/2010/main" val="3831730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Read slide:</a:t>
            </a: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lang="en-US" sz="2000" b="1" dirty="0"/>
              <a:t> </a:t>
            </a:r>
            <a:r>
              <a:rPr kumimoji="0" lang="en-US" sz="2800" b="0" i="0" u="none" strike="noStrike" kern="1200" cap="none" spc="0" normalizeH="0" baseline="0" noProof="0" dirty="0">
                <a:ln>
                  <a:noFill/>
                </a:ln>
                <a:solidFill>
                  <a:prstClr val="black"/>
                </a:solidFill>
                <a:effectLst/>
                <a:uLnTx/>
                <a:uFillTx/>
                <a:latin typeface="Calibri"/>
                <a:ea typeface="ＭＳ Ｐゴシック" charset="0"/>
              </a:rPr>
              <a:t>Scripture tells us about God’s will for us in his Commandments found in both the Old and New Testaments. </a:t>
            </a: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charset="0"/>
              </a:rPr>
              <a:t>In the Old Testament, we can read these Commandments in Deuteronomy and the Book of Psalms.</a:t>
            </a:r>
            <a:endParaRPr kumimoji="0" lang="en-US" sz="2800" b="1" i="0" u="none" strike="noStrike" kern="1200" cap="none" spc="0" normalizeH="0" baseline="0" noProof="0" dirty="0">
              <a:ln>
                <a:noFill/>
              </a:ln>
              <a:solidFill>
                <a:prstClr val="black"/>
              </a:solidFill>
              <a:effectLst/>
              <a:uLnTx/>
              <a:uFillTx/>
              <a:latin typeface="Calibri"/>
              <a:ea typeface="ＭＳ Ｐゴシック" charset="0"/>
            </a:endParaRPr>
          </a:p>
          <a:p>
            <a:endParaRPr lang="en-US" sz="2800" b="1" dirty="0"/>
          </a:p>
          <a:p>
            <a:endParaRPr lang="en-US" sz="2000" dirty="0"/>
          </a:p>
        </p:txBody>
      </p:sp>
      <p:sp>
        <p:nvSpPr>
          <p:cNvPr id="4" name="Slide Number Placeholder 3"/>
          <p:cNvSpPr>
            <a:spLocks noGrp="1"/>
          </p:cNvSpPr>
          <p:nvPr>
            <p:ph type="sldNum" sz="quarter" idx="5"/>
          </p:nvPr>
        </p:nvSpPr>
        <p:spPr/>
        <p:txBody>
          <a:bodyPr/>
          <a:lstStyle/>
          <a:p>
            <a:fld id="{36B64597-FC40-4CC5-8733-223EAD23241F}" type="slidenum">
              <a:rPr lang="en-US" smtClean="0"/>
              <a:t>19</a:t>
            </a:fld>
            <a:endParaRPr lang="en-US"/>
          </a:p>
        </p:txBody>
      </p:sp>
    </p:spTree>
    <p:extLst>
      <p:ext uri="{BB962C8B-B14F-4D97-AF65-F5344CB8AC3E}">
        <p14:creationId xmlns:p14="http://schemas.microsoft.com/office/powerpoint/2010/main" val="749657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114800"/>
            <a:ext cx="6172200" cy="4343400"/>
          </a:xfrm>
        </p:spPr>
        <p:txBody>
          <a:bodyPr/>
          <a:lstStyle/>
          <a:p>
            <a:pPr marR="0" lvl="0">
              <a:lnSpc>
                <a:spcPct val="107000"/>
              </a:lnSpc>
              <a:spcBef>
                <a:spcPts val="0"/>
              </a:spcBef>
              <a:spcAft>
                <a:spcPts val="800"/>
              </a:spcAft>
            </a:pPr>
            <a:r>
              <a:rPr lang="en-US" sz="1800" b="1" dirty="0"/>
              <a:t>Say: </a:t>
            </a:r>
            <a:r>
              <a:rPr lang="en-US" sz="1800" dirty="0"/>
              <a:t>Welcome </a:t>
            </a:r>
            <a:r>
              <a:rPr lang="en-US" sz="1800" b="1" dirty="0"/>
              <a:t>Domestic Church</a:t>
            </a:r>
            <a:r>
              <a:rPr lang="en-US" sz="1800" dirty="0"/>
              <a:t>! Yes that’s correct. Each and every one of your homes is a </a:t>
            </a:r>
            <a:r>
              <a:rPr lang="en-US" sz="1800" b="1" dirty="0"/>
              <a:t>Domestic Church</a:t>
            </a:r>
            <a:r>
              <a:rPr lang="en-US" sz="1800" dirty="0"/>
              <a:t>. Our session together are designed to help you all grow in faith and live your lives as Catholics. Today’s session, </a:t>
            </a:r>
            <a:r>
              <a:rPr lang="en-US" sz="1800" b="1" dirty="0"/>
              <a:t>Unit 5 Morality</a:t>
            </a:r>
            <a:r>
              <a:rPr lang="en-US" sz="1800" dirty="0"/>
              <a:t>, will introduce you to this unit’s theme using the same process that is presented in your child’s Alive in Christ Book: </a:t>
            </a:r>
            <a:r>
              <a:rPr lang="en-US" sz="1800" b="1" dirty="0"/>
              <a:t>Invite-Discover-Live (three-step catechetical process) </a:t>
            </a:r>
            <a:r>
              <a:rPr lang="en-US" sz="1800" dirty="0"/>
              <a:t>Starting with an </a:t>
            </a:r>
            <a:r>
              <a:rPr lang="en-US" sz="1800" b="1" u="sng" dirty="0"/>
              <a:t>invitation</a:t>
            </a:r>
            <a:r>
              <a:rPr lang="en-US" sz="1800" dirty="0"/>
              <a:t> into God’s Word, we will then </a:t>
            </a:r>
            <a:r>
              <a:rPr lang="en-US" sz="1800" b="1" u="sng" dirty="0"/>
              <a:t>discover</a:t>
            </a:r>
            <a:r>
              <a:rPr lang="en-US" sz="1800" dirty="0"/>
              <a:t> what the Catholic Church teaches about </a:t>
            </a:r>
            <a:r>
              <a:rPr lang="en-US" sz="1800" b="1" dirty="0"/>
              <a:t>Morality </a:t>
            </a:r>
            <a:r>
              <a:rPr lang="en-US" sz="1800" dirty="0"/>
              <a:t>so we can  </a:t>
            </a:r>
            <a:r>
              <a:rPr lang="en-US" sz="1800" b="1" u="sng" dirty="0"/>
              <a:t>Live</a:t>
            </a:r>
            <a:r>
              <a:rPr lang="en-US" sz="1800" b="1" dirty="0"/>
              <a:t> </a:t>
            </a:r>
            <a:r>
              <a:rPr lang="en-US" sz="1800" dirty="0"/>
              <a:t>a life that reflects our faith. In today’s session you will experience an example of each of the three steps.</a:t>
            </a:r>
          </a:p>
          <a:p>
            <a:r>
              <a:rPr lang="en-US" sz="1800" dirty="0"/>
              <a:t>This information will serve as a briefing for you as you work with your children to explore how we live this faith in everyday life.  (Remember that there are 3 Chapters in each Unit)</a:t>
            </a:r>
          </a:p>
          <a:p>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4597-FC40-4CC5-8733-223EAD2324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6231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8200" y="4343400"/>
            <a:ext cx="5486400" cy="4114800"/>
          </a:xfrm>
        </p:spPr>
        <p:txBody>
          <a:bodyPr/>
          <a:lstStyle/>
          <a:p>
            <a:r>
              <a:rPr lang="en-US" sz="2000" b="1" dirty="0"/>
              <a:t>Read slide: </a:t>
            </a:r>
            <a:r>
              <a:rPr kumimoji="0" lang="en-US" sz="2400" b="1" i="0" u="none" strike="noStrike" kern="1200" cap="none" spc="0" normalizeH="0" baseline="0" noProof="0" dirty="0">
                <a:ln>
                  <a:noFill/>
                </a:ln>
                <a:solidFill>
                  <a:prstClr val="black"/>
                </a:solidFill>
                <a:effectLst/>
                <a:uLnTx/>
                <a:uFillTx/>
                <a:latin typeface="Calibri"/>
                <a:ea typeface="ＭＳ Ｐゴシック" charset="0"/>
              </a:rPr>
              <a:t>Deuteronomy 6:4-7  </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4 Hear, O Israel: </a:t>
            </a:r>
            <a:r>
              <a:rPr kumimoji="0" lang="en-US" sz="2400" b="1" i="0" u="none" strike="noStrike" kern="1200" cap="none" spc="0" normalizeH="0" baseline="0" noProof="0" dirty="0">
                <a:ln>
                  <a:noFill/>
                </a:ln>
                <a:solidFill>
                  <a:prstClr val="black"/>
                </a:solidFill>
                <a:effectLst/>
                <a:uLnTx/>
                <a:uFillTx/>
                <a:latin typeface="Calibri"/>
                <a:ea typeface="ＭＳ Ｐゴシック" charset="0"/>
              </a:rPr>
              <a:t>The Lord is our God, the Lord alone. 5 You shall love the Lord your God with all your heart, and with all your soul, and with all your might. 6 Keep these words that I am commanding you today in your heart</a:t>
            </a: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 7 Recite them to your children and talk about them when you are at home and when you are away, when you lie down and when you rise.</a:t>
            </a:r>
            <a:endParaRPr lang="en-US" sz="2400" b="1" dirty="0"/>
          </a:p>
          <a:p>
            <a:endParaRPr lang="en-US" sz="2000" dirty="0"/>
          </a:p>
        </p:txBody>
      </p:sp>
      <p:sp>
        <p:nvSpPr>
          <p:cNvPr id="4" name="Slide Number Placeholder 3"/>
          <p:cNvSpPr>
            <a:spLocks noGrp="1"/>
          </p:cNvSpPr>
          <p:nvPr>
            <p:ph type="sldNum" sz="quarter" idx="5"/>
          </p:nvPr>
        </p:nvSpPr>
        <p:spPr/>
        <p:txBody>
          <a:bodyPr/>
          <a:lstStyle/>
          <a:p>
            <a:fld id="{36B64597-FC40-4CC5-8733-223EAD23241F}" type="slidenum">
              <a:rPr lang="en-US" smtClean="0"/>
              <a:t>20</a:t>
            </a:fld>
            <a:endParaRPr lang="en-US"/>
          </a:p>
        </p:txBody>
      </p:sp>
    </p:spTree>
    <p:extLst>
      <p:ext uri="{BB962C8B-B14F-4D97-AF65-F5344CB8AC3E}">
        <p14:creationId xmlns:p14="http://schemas.microsoft.com/office/powerpoint/2010/main" val="3992659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943600" cy="4114800"/>
          </a:xfrm>
        </p:spPr>
        <p:txBody>
          <a:bodyPr/>
          <a:lstStyle/>
          <a:p>
            <a:r>
              <a:rPr lang="en-US" sz="2000" b="1" dirty="0"/>
              <a:t>Read slide: </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400" b="1" i="0" u="none" strike="noStrike" kern="1200" cap="none" spc="0" normalizeH="0" baseline="0" noProof="0" dirty="0">
                <a:ln>
                  <a:noFill/>
                </a:ln>
                <a:solidFill>
                  <a:prstClr val="black"/>
                </a:solidFill>
                <a:effectLst/>
                <a:uLnTx/>
                <a:uFillTx/>
                <a:latin typeface="Calibri"/>
                <a:ea typeface="ＭＳ Ｐゴシック" charset="0"/>
              </a:rPr>
              <a:t>Psalm 119: 32-35 The Glories of God’s Law</a:t>
            </a:r>
            <a:endParaRPr kumimoji="0" lang="en-US" sz="2400" b="0" i="0" u="none" strike="noStrike" kern="1200" cap="none" spc="0" normalizeH="0" baseline="30000" noProof="0" dirty="0">
              <a:ln>
                <a:noFill/>
              </a:ln>
              <a:solidFill>
                <a:prstClr val="black"/>
              </a:solidFill>
              <a:effectLst/>
              <a:uLnTx/>
              <a:uFillTx/>
              <a:latin typeface="Calibri"/>
              <a:ea typeface="ＭＳ Ｐゴシック" charset="0"/>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400" b="0" i="0" u="none" strike="noStrike" kern="1200" cap="none" spc="0" normalizeH="0" baseline="30000" noProof="0" dirty="0">
                <a:ln>
                  <a:noFill/>
                </a:ln>
                <a:solidFill>
                  <a:prstClr val="black"/>
                </a:solidFill>
                <a:effectLst/>
                <a:uLnTx/>
                <a:uFillTx/>
                <a:latin typeface="Calibri"/>
                <a:ea typeface="ＭＳ Ｐゴシック" charset="0"/>
              </a:rPr>
              <a:t>32 </a:t>
            </a:r>
            <a:r>
              <a:rPr kumimoji="0" lang="en-US" sz="2400" b="1" i="0" u="none" strike="noStrike" kern="1200" cap="none" spc="0" normalizeH="0" baseline="0" noProof="0" dirty="0">
                <a:ln>
                  <a:noFill/>
                </a:ln>
                <a:solidFill>
                  <a:prstClr val="black"/>
                </a:solidFill>
                <a:effectLst/>
                <a:uLnTx/>
                <a:uFillTx/>
                <a:latin typeface="Calibri"/>
                <a:ea typeface="ＭＳ Ｐゴシック" charset="0"/>
              </a:rPr>
              <a:t>I run the way of your commandments</a:t>
            </a: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a:t>
            </a:r>
            <a:br>
              <a:rPr kumimoji="0" lang="en-US" sz="2400" b="0" i="0" u="none" strike="noStrike" kern="1200" cap="none" spc="0" normalizeH="0" baseline="0" noProof="0" dirty="0">
                <a:ln>
                  <a:noFill/>
                </a:ln>
                <a:solidFill>
                  <a:prstClr val="black"/>
                </a:solidFill>
                <a:effectLst/>
                <a:uLnTx/>
                <a:uFillTx/>
                <a:latin typeface="Calibri"/>
                <a:ea typeface="ＭＳ Ｐゴシック" charset="0"/>
              </a:rPr>
            </a:b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    for you enlarge my understanding.</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400" b="0" i="0" u="none" strike="noStrike" kern="1200" cap="none" spc="0" normalizeH="0" baseline="30000" noProof="0" dirty="0">
                <a:ln>
                  <a:noFill/>
                </a:ln>
                <a:solidFill>
                  <a:prstClr val="black"/>
                </a:solidFill>
                <a:effectLst/>
                <a:uLnTx/>
                <a:uFillTx/>
                <a:latin typeface="Calibri"/>
                <a:ea typeface="ＭＳ Ｐゴシック" charset="0"/>
              </a:rPr>
              <a:t>33 </a:t>
            </a: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Teach me, O </a:t>
            </a:r>
            <a:r>
              <a:rPr kumimoji="0" lang="en-US" sz="2400" b="0" i="0" u="none" strike="noStrike" kern="1200" cap="small" spc="0" normalizeH="0" baseline="0" noProof="0" dirty="0">
                <a:ln>
                  <a:noFill/>
                </a:ln>
                <a:solidFill>
                  <a:prstClr val="black"/>
                </a:solidFill>
                <a:effectLst/>
                <a:uLnTx/>
                <a:uFillTx/>
                <a:latin typeface="Calibri"/>
                <a:ea typeface="ＭＳ Ｐゴシック" charset="0"/>
              </a:rPr>
              <a:t>Lord</a:t>
            </a: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 </a:t>
            </a:r>
            <a:r>
              <a:rPr kumimoji="0" lang="en-US" sz="2400" b="1" i="0" u="none" strike="noStrike" kern="1200" cap="none" spc="0" normalizeH="0" baseline="0" noProof="0" dirty="0">
                <a:ln>
                  <a:noFill/>
                </a:ln>
                <a:solidFill>
                  <a:prstClr val="black"/>
                </a:solidFill>
                <a:effectLst/>
                <a:uLnTx/>
                <a:uFillTx/>
                <a:latin typeface="Calibri"/>
                <a:ea typeface="ＭＳ Ｐゴシック" charset="0"/>
              </a:rPr>
              <a:t>the way of your statutes</a:t>
            </a: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a:t>
            </a:r>
            <a:br>
              <a:rPr kumimoji="0" lang="en-US" sz="2400" b="0" i="0" u="none" strike="noStrike" kern="1200" cap="none" spc="0" normalizeH="0" baseline="0" noProof="0" dirty="0">
                <a:ln>
                  <a:noFill/>
                </a:ln>
                <a:solidFill>
                  <a:prstClr val="black"/>
                </a:solidFill>
                <a:effectLst/>
                <a:uLnTx/>
                <a:uFillTx/>
                <a:latin typeface="Calibri"/>
                <a:ea typeface="ＭＳ Ｐゴシック" charset="0"/>
              </a:rPr>
            </a:b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    and I will observe it to the end.</a:t>
            </a:r>
            <a:br>
              <a:rPr kumimoji="0" lang="en-US" sz="2400" b="0" i="0" u="none" strike="noStrike" kern="1200" cap="none" spc="0" normalizeH="0" baseline="0" noProof="0" dirty="0">
                <a:ln>
                  <a:noFill/>
                </a:ln>
                <a:solidFill>
                  <a:prstClr val="black"/>
                </a:solidFill>
                <a:effectLst/>
                <a:uLnTx/>
                <a:uFillTx/>
                <a:latin typeface="Calibri"/>
                <a:ea typeface="ＭＳ Ｐゴシック" charset="0"/>
              </a:rPr>
            </a:br>
            <a:r>
              <a:rPr kumimoji="0" lang="en-US" sz="2400" b="0" i="0" u="none" strike="noStrike" kern="1200" cap="none" spc="0" normalizeH="0" baseline="30000" noProof="0" dirty="0">
                <a:ln>
                  <a:noFill/>
                </a:ln>
                <a:solidFill>
                  <a:prstClr val="black"/>
                </a:solidFill>
                <a:effectLst/>
                <a:uLnTx/>
                <a:uFillTx/>
                <a:latin typeface="Calibri"/>
                <a:ea typeface="ＭＳ Ｐゴシック" charset="0"/>
              </a:rPr>
              <a:t>34 </a:t>
            </a: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Give me understanding, that </a:t>
            </a:r>
            <a:r>
              <a:rPr kumimoji="0" lang="en-US" sz="2400" b="1" i="0" u="none" strike="noStrike" kern="1200" cap="none" spc="0" normalizeH="0" baseline="0" noProof="0" dirty="0">
                <a:ln>
                  <a:noFill/>
                </a:ln>
                <a:solidFill>
                  <a:prstClr val="black"/>
                </a:solidFill>
                <a:effectLst/>
                <a:uLnTx/>
                <a:uFillTx/>
                <a:latin typeface="Calibri"/>
                <a:ea typeface="ＭＳ Ｐゴシック" charset="0"/>
              </a:rPr>
              <a:t>I may keep your law and observe it with my whole heart</a:t>
            </a: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a:t>
            </a:r>
            <a:br>
              <a:rPr kumimoji="0" lang="en-US" sz="2400" b="0" i="0" u="none" strike="noStrike" kern="1200" cap="none" spc="0" normalizeH="0" baseline="0" noProof="0" dirty="0">
                <a:ln>
                  <a:noFill/>
                </a:ln>
                <a:solidFill>
                  <a:prstClr val="black"/>
                </a:solidFill>
                <a:effectLst/>
                <a:uLnTx/>
                <a:uFillTx/>
                <a:latin typeface="Calibri"/>
                <a:ea typeface="ＭＳ Ｐゴシック" charset="0"/>
              </a:rPr>
            </a:br>
            <a:r>
              <a:rPr kumimoji="0" lang="en-US" sz="2400" b="0" i="0" u="none" strike="noStrike" kern="1200" cap="none" spc="0" normalizeH="0" baseline="30000" noProof="0" dirty="0">
                <a:ln>
                  <a:noFill/>
                </a:ln>
                <a:solidFill>
                  <a:prstClr val="black"/>
                </a:solidFill>
                <a:effectLst/>
                <a:uLnTx/>
                <a:uFillTx/>
                <a:latin typeface="Calibri"/>
                <a:ea typeface="ＭＳ Ｐゴシック" charset="0"/>
              </a:rPr>
              <a:t>35 </a:t>
            </a:r>
            <a:r>
              <a:rPr kumimoji="0" lang="en-US" sz="2400" b="1" i="0" u="none" strike="noStrike" kern="1200" cap="none" spc="0" normalizeH="0" baseline="0" noProof="0" dirty="0">
                <a:ln>
                  <a:noFill/>
                </a:ln>
                <a:solidFill>
                  <a:prstClr val="black"/>
                </a:solidFill>
                <a:effectLst/>
                <a:uLnTx/>
                <a:uFillTx/>
                <a:latin typeface="Calibri"/>
                <a:ea typeface="ＭＳ Ｐゴシック" charset="0"/>
              </a:rPr>
              <a:t>Lead me in the path of your commandments</a:t>
            </a: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 for I delight in it.</a:t>
            </a:r>
            <a:endParaRPr lang="en-US" sz="2400" b="1" dirty="0"/>
          </a:p>
          <a:p>
            <a:endParaRPr lang="en-US" sz="2000" dirty="0"/>
          </a:p>
        </p:txBody>
      </p:sp>
      <p:sp>
        <p:nvSpPr>
          <p:cNvPr id="4" name="Slide Number Placeholder 3"/>
          <p:cNvSpPr>
            <a:spLocks noGrp="1"/>
          </p:cNvSpPr>
          <p:nvPr>
            <p:ph type="sldNum" sz="quarter" idx="5"/>
          </p:nvPr>
        </p:nvSpPr>
        <p:spPr/>
        <p:txBody>
          <a:bodyPr/>
          <a:lstStyle/>
          <a:p>
            <a:fld id="{36B64597-FC40-4CC5-8733-223EAD23241F}" type="slidenum">
              <a:rPr lang="en-US" smtClean="0"/>
              <a:t>21</a:t>
            </a:fld>
            <a:endParaRPr lang="en-US"/>
          </a:p>
        </p:txBody>
      </p:sp>
    </p:spTree>
    <p:extLst>
      <p:ext uri="{BB962C8B-B14F-4D97-AF65-F5344CB8AC3E}">
        <p14:creationId xmlns:p14="http://schemas.microsoft.com/office/powerpoint/2010/main" val="3234541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Read slide:</a:t>
            </a:r>
          </a:p>
          <a:p>
            <a:endParaRPr lang="en-US" sz="2000" b="1" dirty="0"/>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lang="en-US" sz="2000" b="1" dirty="0"/>
              <a:t> </a:t>
            </a:r>
            <a:r>
              <a:rPr kumimoji="0" lang="en-US" sz="3600" b="0" i="0" u="none" strike="noStrike" kern="1200" cap="none" spc="0" normalizeH="0" baseline="0" noProof="0" dirty="0">
                <a:ln>
                  <a:noFill/>
                </a:ln>
                <a:solidFill>
                  <a:prstClr val="black"/>
                </a:solidFill>
                <a:effectLst/>
                <a:uLnTx/>
                <a:uFillTx/>
                <a:latin typeface="Calibri"/>
                <a:ea typeface="ＭＳ Ｐゴシック" charset="0"/>
              </a:rPr>
              <a:t>And in the New Testament, we can read about God’s will for us in the Gospel according to John.</a:t>
            </a:r>
            <a:endParaRPr kumimoji="0" lang="en-US" sz="3600" b="1" i="0" u="none" strike="noStrike" kern="1200" cap="none" spc="0" normalizeH="0" baseline="0" noProof="0" dirty="0">
              <a:ln>
                <a:noFill/>
              </a:ln>
              <a:solidFill>
                <a:prstClr val="black"/>
              </a:solidFill>
              <a:effectLst/>
              <a:uLnTx/>
              <a:uFillTx/>
              <a:latin typeface="Calibri"/>
              <a:ea typeface="ＭＳ Ｐゴシック" charset="0"/>
            </a:endParaRPr>
          </a:p>
          <a:p>
            <a:endParaRPr lang="en-US" sz="2000" b="1" dirty="0"/>
          </a:p>
          <a:p>
            <a:endParaRPr lang="en-US" sz="2000" dirty="0"/>
          </a:p>
        </p:txBody>
      </p:sp>
      <p:sp>
        <p:nvSpPr>
          <p:cNvPr id="4" name="Slide Number Placeholder 3"/>
          <p:cNvSpPr>
            <a:spLocks noGrp="1"/>
          </p:cNvSpPr>
          <p:nvPr>
            <p:ph type="sldNum" sz="quarter" idx="5"/>
          </p:nvPr>
        </p:nvSpPr>
        <p:spPr/>
        <p:txBody>
          <a:bodyPr/>
          <a:lstStyle/>
          <a:p>
            <a:fld id="{36B64597-FC40-4CC5-8733-223EAD23241F}" type="slidenum">
              <a:rPr lang="en-US" smtClean="0"/>
              <a:t>22</a:t>
            </a:fld>
            <a:endParaRPr lang="en-US"/>
          </a:p>
        </p:txBody>
      </p:sp>
    </p:spTree>
    <p:extLst>
      <p:ext uri="{BB962C8B-B14F-4D97-AF65-F5344CB8AC3E}">
        <p14:creationId xmlns:p14="http://schemas.microsoft.com/office/powerpoint/2010/main" val="766881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Read slide: </a:t>
            </a:r>
            <a:r>
              <a:rPr lang="en-US" sz="2800" b="1" dirty="0"/>
              <a:t> </a:t>
            </a:r>
            <a:r>
              <a:rPr kumimoji="0" lang="en-US" sz="2800" b="0" i="0" u="none" strike="noStrike" kern="1200" cap="none" spc="0" normalizeH="0" baseline="0" noProof="0" dirty="0">
                <a:ln>
                  <a:noFill/>
                </a:ln>
                <a:solidFill>
                  <a:prstClr val="black"/>
                </a:solidFill>
                <a:effectLst/>
                <a:uLnTx/>
                <a:uFillTx/>
                <a:latin typeface="Calibri"/>
                <a:ea typeface="ＭＳ Ｐゴシック" charset="0"/>
              </a:rPr>
              <a:t>John 15:10-11.</a:t>
            </a:r>
            <a:endParaRPr kumimoji="0" lang="en-US" sz="2800" b="0" i="0" u="none" strike="noStrike" kern="1200" cap="none" spc="0" normalizeH="0" baseline="30000" noProof="0" dirty="0">
              <a:ln>
                <a:noFill/>
              </a:ln>
              <a:solidFill>
                <a:prstClr val="black"/>
              </a:solidFill>
              <a:effectLst/>
              <a:uLnTx/>
              <a:uFillTx/>
              <a:latin typeface="Calibri"/>
              <a:ea typeface="ＭＳ Ｐゴシック" charset="0"/>
            </a:endParaRP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2800" b="0" i="0" u="none" strike="noStrike" kern="1200" cap="none" spc="0" normalizeH="0" baseline="30000" noProof="0" dirty="0">
                <a:ln>
                  <a:noFill/>
                </a:ln>
                <a:solidFill>
                  <a:prstClr val="black"/>
                </a:solidFill>
                <a:effectLst/>
                <a:uLnTx/>
                <a:uFillTx/>
                <a:latin typeface="Calibri"/>
                <a:ea typeface="ＭＳ Ｐゴシック" charset="0"/>
              </a:rPr>
              <a:t>10 </a:t>
            </a:r>
            <a:r>
              <a:rPr kumimoji="0" lang="en-US" sz="2800" b="1" i="0" u="none" strike="noStrike" kern="1200" cap="none" spc="0" normalizeH="0" baseline="0" noProof="0" dirty="0">
                <a:ln>
                  <a:noFill/>
                </a:ln>
                <a:solidFill>
                  <a:prstClr val="black"/>
                </a:solidFill>
                <a:effectLst/>
                <a:uLnTx/>
                <a:uFillTx/>
                <a:latin typeface="Calibri"/>
                <a:ea typeface="ＭＳ Ｐゴシック" charset="0"/>
              </a:rPr>
              <a:t>If you keep my commandments, you will abide in my love, just as I have kept my Father’s commandments and abide in his love. </a:t>
            </a:r>
            <a:r>
              <a:rPr kumimoji="0" lang="en-US" sz="2800" b="1" i="0" u="none" strike="noStrike" kern="1200" cap="none" spc="0" normalizeH="0" baseline="30000" noProof="0" dirty="0">
                <a:ln>
                  <a:noFill/>
                </a:ln>
                <a:solidFill>
                  <a:prstClr val="black"/>
                </a:solidFill>
                <a:effectLst/>
                <a:uLnTx/>
                <a:uFillTx/>
                <a:latin typeface="Calibri"/>
                <a:ea typeface="ＭＳ Ｐゴシック" charset="0"/>
              </a:rPr>
              <a:t>1</a:t>
            </a:r>
            <a:r>
              <a:rPr kumimoji="0" lang="en-US" sz="2800" b="0" i="0" u="none" strike="noStrike" kern="1200" cap="none" spc="0" normalizeH="0" baseline="30000" noProof="0" dirty="0">
                <a:ln>
                  <a:noFill/>
                </a:ln>
                <a:solidFill>
                  <a:prstClr val="black"/>
                </a:solidFill>
                <a:effectLst/>
                <a:uLnTx/>
                <a:uFillTx/>
                <a:latin typeface="Calibri"/>
                <a:ea typeface="ＭＳ Ｐゴシック" charset="0"/>
              </a:rPr>
              <a:t>1 </a:t>
            </a:r>
            <a:r>
              <a:rPr kumimoji="0" lang="en-US" sz="2800" b="0" i="0" u="none" strike="noStrike" kern="1200" cap="none" spc="0" normalizeH="0" baseline="0" noProof="0" dirty="0">
                <a:ln>
                  <a:noFill/>
                </a:ln>
                <a:solidFill>
                  <a:prstClr val="black"/>
                </a:solidFill>
                <a:effectLst/>
                <a:uLnTx/>
                <a:uFillTx/>
                <a:latin typeface="Calibri"/>
                <a:ea typeface="ＭＳ Ｐゴシック" charset="0"/>
              </a:rPr>
              <a:t>I have said these things to you so that my joy may be in you, and that your joy may be complete.</a:t>
            </a:r>
          </a:p>
          <a:p>
            <a:endParaRPr lang="en-US" sz="2800" b="1" dirty="0"/>
          </a:p>
          <a:p>
            <a:endParaRPr lang="en-US" sz="2000" dirty="0"/>
          </a:p>
        </p:txBody>
      </p:sp>
      <p:sp>
        <p:nvSpPr>
          <p:cNvPr id="4" name="Slide Number Placeholder 3"/>
          <p:cNvSpPr>
            <a:spLocks noGrp="1"/>
          </p:cNvSpPr>
          <p:nvPr>
            <p:ph type="sldNum" sz="quarter" idx="5"/>
          </p:nvPr>
        </p:nvSpPr>
        <p:spPr/>
        <p:txBody>
          <a:bodyPr/>
          <a:lstStyle/>
          <a:p>
            <a:fld id="{36B64597-FC40-4CC5-8733-223EAD23241F}" type="slidenum">
              <a:rPr lang="en-US" smtClean="0"/>
              <a:t>23</a:t>
            </a:fld>
            <a:endParaRPr lang="en-US"/>
          </a:p>
        </p:txBody>
      </p:sp>
    </p:spTree>
    <p:extLst>
      <p:ext uri="{BB962C8B-B14F-4D97-AF65-F5344CB8AC3E}">
        <p14:creationId xmlns:p14="http://schemas.microsoft.com/office/powerpoint/2010/main" val="3985057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Read slide:</a:t>
            </a: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lang="en-US" sz="2000" b="1" dirty="0"/>
              <a:t> </a:t>
            </a:r>
            <a:r>
              <a:rPr kumimoji="0" lang="en-US" sz="2800" b="0" i="0" u="sng" strike="noStrike" kern="1200" cap="none" spc="0" normalizeH="0" baseline="0" noProof="0" dirty="0">
                <a:ln>
                  <a:noFill/>
                </a:ln>
                <a:solidFill>
                  <a:prstClr val="black"/>
                </a:solidFill>
                <a:effectLst/>
                <a:uLnTx/>
                <a:uFillTx/>
                <a:latin typeface="Calibri"/>
                <a:ea typeface="ＭＳ Ｐゴシック" charset="0"/>
              </a:rPr>
              <a:t>The Great Commandment</a:t>
            </a: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endParaRPr kumimoji="0" lang="en-US" sz="2800" b="0" i="0" u="sng" strike="noStrike" kern="1200" cap="none" spc="0" normalizeH="0" baseline="0" noProof="0" dirty="0">
              <a:ln>
                <a:noFill/>
              </a:ln>
              <a:solidFill>
                <a:prstClr val="black"/>
              </a:solidFill>
              <a:effectLst/>
              <a:uLnTx/>
              <a:uFillTx/>
              <a:latin typeface="Calibri"/>
              <a:ea typeface="ＭＳ Ｐゴシック" charset="0"/>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charset="0"/>
              </a:rPr>
              <a:t>“You shall love the Lord your God with all your heart, and with all your soul, and with all your strength, and with all your mind; and your neighbor as yourself.” 												Luke 10:27</a:t>
            </a:r>
          </a:p>
          <a:p>
            <a:endParaRPr lang="en-US" sz="2800" b="1" dirty="0"/>
          </a:p>
          <a:p>
            <a:endParaRPr lang="en-US" sz="2000" dirty="0"/>
          </a:p>
        </p:txBody>
      </p:sp>
      <p:sp>
        <p:nvSpPr>
          <p:cNvPr id="4" name="Slide Number Placeholder 3"/>
          <p:cNvSpPr>
            <a:spLocks noGrp="1"/>
          </p:cNvSpPr>
          <p:nvPr>
            <p:ph type="sldNum" sz="quarter" idx="5"/>
          </p:nvPr>
        </p:nvSpPr>
        <p:spPr/>
        <p:txBody>
          <a:bodyPr/>
          <a:lstStyle/>
          <a:p>
            <a:fld id="{36B64597-FC40-4CC5-8733-223EAD23241F}" type="slidenum">
              <a:rPr lang="en-US" smtClean="0"/>
              <a:t>24</a:t>
            </a:fld>
            <a:endParaRPr lang="en-US"/>
          </a:p>
        </p:txBody>
      </p:sp>
    </p:spTree>
    <p:extLst>
      <p:ext uri="{BB962C8B-B14F-4D97-AF65-F5344CB8AC3E}">
        <p14:creationId xmlns:p14="http://schemas.microsoft.com/office/powerpoint/2010/main" val="3629091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Read slide:</a:t>
            </a: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charset="0"/>
              </a:rPr>
              <a:t>We know these Commandments are important to God. </a:t>
            </a: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endParaRPr kumimoji="0" lang="en-US" sz="2800" b="0" i="0" u="none" strike="noStrike" kern="1200" cap="none" spc="0" normalizeH="0" baseline="0" noProof="0" dirty="0">
              <a:ln>
                <a:noFill/>
              </a:ln>
              <a:solidFill>
                <a:prstClr val="black"/>
              </a:solidFill>
              <a:effectLst/>
              <a:uLnTx/>
              <a:uFillTx/>
              <a:latin typeface="Calibri"/>
              <a:ea typeface="ＭＳ Ｐゴシック" charset="0"/>
            </a:endParaRP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charset="0"/>
              </a:rPr>
              <a:t>These laws help us live in right relationship with him and others. </a:t>
            </a:r>
            <a:endParaRPr kumimoji="0" lang="en-US" sz="2800" b="0" i="0" u="sng" strike="noStrike" kern="1200" cap="none" spc="0" normalizeH="0" baseline="0" noProof="0" dirty="0">
              <a:ln>
                <a:noFill/>
              </a:ln>
              <a:solidFill>
                <a:prstClr val="black"/>
              </a:solidFill>
              <a:effectLst/>
              <a:uLnTx/>
              <a:uFillTx/>
              <a:latin typeface="Calibri"/>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p>
        </p:txBody>
      </p:sp>
      <p:sp>
        <p:nvSpPr>
          <p:cNvPr id="4" name="Slide Number Placeholder 3"/>
          <p:cNvSpPr>
            <a:spLocks noGrp="1"/>
          </p:cNvSpPr>
          <p:nvPr>
            <p:ph type="sldNum" sz="quarter" idx="5"/>
          </p:nvPr>
        </p:nvSpPr>
        <p:spPr/>
        <p:txBody>
          <a:bodyPr/>
          <a:lstStyle/>
          <a:p>
            <a:fld id="{36B64597-FC40-4CC5-8733-223EAD23241F}" type="slidenum">
              <a:rPr lang="en-US" smtClean="0"/>
              <a:t>25</a:t>
            </a:fld>
            <a:endParaRPr lang="en-US"/>
          </a:p>
        </p:txBody>
      </p:sp>
    </p:spTree>
    <p:extLst>
      <p:ext uri="{BB962C8B-B14F-4D97-AF65-F5344CB8AC3E}">
        <p14:creationId xmlns:p14="http://schemas.microsoft.com/office/powerpoint/2010/main" val="3620604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096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Read slide:</a:t>
            </a:r>
          </a:p>
          <a:p>
            <a:pPr marL="0" marR="0" lvl="0" indent="0" algn="l" defTabSz="457200" rtl="0" eaLnBrk="1" fontAlgn="base" latinLnBrk="0" hangingPunct="1">
              <a:lnSpc>
                <a:spcPct val="100000"/>
              </a:lnSpc>
              <a:spcBef>
                <a:spcPct val="20000"/>
              </a:spcBef>
              <a:spcAft>
                <a:spcPct val="0"/>
              </a:spcAft>
              <a:buClrTx/>
              <a:buSzTx/>
              <a:buFontTx/>
              <a:buNone/>
              <a:tabLst/>
              <a:defRPr/>
            </a:pPr>
            <a:r>
              <a:rPr lang="en-US" sz="2800" dirty="0">
                <a:solidFill>
                  <a:prstClr val="black"/>
                </a:solidFill>
                <a:latin typeface="Calibri"/>
              </a:rPr>
              <a:t>With</a:t>
            </a:r>
            <a:r>
              <a:rPr kumimoji="0" lang="en-US" sz="2800" b="0" i="0" u="none" strike="noStrike" kern="1200" cap="none" spc="0" normalizeH="0" baseline="0" noProof="0" dirty="0">
                <a:ln>
                  <a:noFill/>
                </a:ln>
                <a:solidFill>
                  <a:prstClr val="black"/>
                </a:solidFill>
                <a:effectLst/>
                <a:uLnTx/>
                <a:uFillTx/>
                <a:latin typeface="Calibri"/>
                <a:ea typeface="+mn-ea"/>
                <a:cs typeface="+mn-cs"/>
              </a:rPr>
              <a:t> the Ten Commandments God gave us the formula to be in right relationship with God and our neighbors. </a:t>
            </a:r>
          </a:p>
          <a:p>
            <a:pPr marL="0" marR="0" lvl="0" indent="0" algn="l" defTabSz="4572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ＭＳ Ｐゴシック"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p>
        </p:txBody>
      </p:sp>
      <p:sp>
        <p:nvSpPr>
          <p:cNvPr id="4" name="Slide Number Placeholder 3"/>
          <p:cNvSpPr>
            <a:spLocks noGrp="1"/>
          </p:cNvSpPr>
          <p:nvPr>
            <p:ph type="sldNum" sz="quarter" idx="5"/>
          </p:nvPr>
        </p:nvSpPr>
        <p:spPr/>
        <p:txBody>
          <a:bodyPr/>
          <a:lstStyle/>
          <a:p>
            <a:fld id="{36B64597-FC40-4CC5-8733-223EAD23241F}" type="slidenum">
              <a:rPr lang="en-US" smtClean="0"/>
              <a:t>26</a:t>
            </a:fld>
            <a:endParaRPr lang="en-US"/>
          </a:p>
        </p:txBody>
      </p:sp>
    </p:spTree>
    <p:extLst>
      <p:ext uri="{BB962C8B-B14F-4D97-AF65-F5344CB8AC3E}">
        <p14:creationId xmlns:p14="http://schemas.microsoft.com/office/powerpoint/2010/main" val="3572396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Read slide:</a:t>
            </a: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2400" b="1" i="0" u="none" strike="noStrike" kern="1200" cap="none" spc="0" normalizeH="0" baseline="0" noProof="0" dirty="0">
                <a:ln>
                  <a:noFill/>
                </a:ln>
                <a:solidFill>
                  <a:prstClr val="black"/>
                </a:solidFill>
                <a:effectLst/>
                <a:uLnTx/>
                <a:uFillTx/>
                <a:latin typeface="Calibri"/>
                <a:ea typeface="ＭＳ Ｐゴシック" charset="0"/>
              </a:rPr>
              <a:t>The first three Commandments order our relationship with God</a:t>
            </a:r>
          </a:p>
          <a:p>
            <a:pPr marL="514350" marR="0" lvl="0" indent="-514350" algn="l" defTabSz="457200" rtl="0" eaLnBrk="1" fontAlgn="base" latinLnBrk="0" hangingPunct="1">
              <a:lnSpc>
                <a:spcPct val="100000"/>
              </a:lnSpc>
              <a:spcBef>
                <a:spcPct val="20000"/>
              </a:spcBef>
              <a:spcAft>
                <a:spcPct val="0"/>
              </a:spcAft>
              <a:buClrTx/>
              <a:buSzTx/>
              <a:buFont typeface="Arial" charset="0"/>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I am the Lord your God; you shall not have strange gods before me.</a:t>
            </a:r>
          </a:p>
          <a:p>
            <a:pPr marL="514350" marR="0" lvl="0" indent="-514350" algn="l" defTabSz="457200" rtl="0" eaLnBrk="1" fontAlgn="base" latinLnBrk="0" hangingPunct="1">
              <a:lnSpc>
                <a:spcPct val="100000"/>
              </a:lnSpc>
              <a:spcBef>
                <a:spcPct val="20000"/>
              </a:spcBef>
              <a:spcAft>
                <a:spcPct val="0"/>
              </a:spcAft>
              <a:buClrTx/>
              <a:buSzTx/>
              <a:buFont typeface="Arial" charset="0"/>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You shall not take the name of the Lord your God in vain.</a:t>
            </a:r>
          </a:p>
          <a:p>
            <a:pPr marL="514350" marR="0" lvl="0" indent="-514350" algn="l" defTabSz="457200" rtl="0" eaLnBrk="1" fontAlgn="base" latinLnBrk="0" hangingPunct="1">
              <a:lnSpc>
                <a:spcPct val="100000"/>
              </a:lnSpc>
              <a:spcBef>
                <a:spcPct val="20000"/>
              </a:spcBef>
              <a:spcAft>
                <a:spcPct val="0"/>
              </a:spcAft>
              <a:buClrTx/>
              <a:buSzTx/>
              <a:buFont typeface="Arial" charset="0"/>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Remember to keep holy the Lord’s Day.</a:t>
            </a: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a:ln>
                <a:noFill/>
              </a:ln>
              <a:solidFill>
                <a:prstClr val="black"/>
              </a:solidFill>
              <a:effectLst/>
              <a:uLnTx/>
              <a:uFillTx/>
              <a:latin typeface="Calibri"/>
              <a:ea typeface="ＭＳ Ｐゴシック" charset="0"/>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endParaRPr lang="en-US" sz="1800" b="1" dirty="0"/>
          </a:p>
        </p:txBody>
      </p:sp>
      <p:sp>
        <p:nvSpPr>
          <p:cNvPr id="4" name="Slide Number Placeholder 3"/>
          <p:cNvSpPr>
            <a:spLocks noGrp="1"/>
          </p:cNvSpPr>
          <p:nvPr>
            <p:ph type="sldNum" sz="quarter" idx="5"/>
          </p:nvPr>
        </p:nvSpPr>
        <p:spPr/>
        <p:txBody>
          <a:bodyPr/>
          <a:lstStyle/>
          <a:p>
            <a:fld id="{36B64597-FC40-4CC5-8733-223EAD23241F}" type="slidenum">
              <a:rPr lang="en-US" smtClean="0"/>
              <a:t>27</a:t>
            </a:fld>
            <a:endParaRPr lang="en-US"/>
          </a:p>
        </p:txBody>
      </p:sp>
    </p:spTree>
    <p:extLst>
      <p:ext uri="{BB962C8B-B14F-4D97-AF65-F5344CB8AC3E}">
        <p14:creationId xmlns:p14="http://schemas.microsoft.com/office/powerpoint/2010/main" val="1955527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Read slide : </a:t>
            </a:r>
            <a:r>
              <a:rPr kumimoji="0" lang="en-US" sz="2800" b="1" i="0" u="none" strike="noStrike" kern="1200" cap="none" spc="0" normalizeH="0" baseline="0" noProof="0" dirty="0">
                <a:ln>
                  <a:noFill/>
                </a:ln>
                <a:solidFill>
                  <a:prstClr val="black"/>
                </a:solidFill>
                <a:effectLst/>
                <a:uLnTx/>
                <a:uFillTx/>
                <a:latin typeface="Calibri"/>
                <a:ea typeface="ＭＳ Ｐゴシック" charset="0"/>
              </a:rPr>
              <a:t>The last seven order our relationships with others. </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4. Honor your father and your mother.</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5. You shall not kill.</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6. You should not commit adultery.</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7. You shall not steal.</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8. You shall not bear false witness against  	your neighbor.</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9. You shall not covet your neighbor’s wife.</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10. You shall not covet your neighbor’s goods.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endParaRPr lang="en-US" sz="1800" b="1" dirty="0"/>
          </a:p>
        </p:txBody>
      </p:sp>
      <p:sp>
        <p:nvSpPr>
          <p:cNvPr id="4" name="Slide Number Placeholder 3"/>
          <p:cNvSpPr>
            <a:spLocks noGrp="1"/>
          </p:cNvSpPr>
          <p:nvPr>
            <p:ph type="sldNum" sz="quarter" idx="5"/>
          </p:nvPr>
        </p:nvSpPr>
        <p:spPr/>
        <p:txBody>
          <a:bodyPr/>
          <a:lstStyle/>
          <a:p>
            <a:fld id="{36B64597-FC40-4CC5-8733-223EAD23241F}" type="slidenum">
              <a:rPr lang="en-US" smtClean="0"/>
              <a:t>28</a:t>
            </a:fld>
            <a:endParaRPr lang="en-US"/>
          </a:p>
        </p:txBody>
      </p:sp>
    </p:spTree>
    <p:extLst>
      <p:ext uri="{BB962C8B-B14F-4D97-AF65-F5344CB8AC3E}">
        <p14:creationId xmlns:p14="http://schemas.microsoft.com/office/powerpoint/2010/main" val="650690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a:ea typeface="+mn-ea"/>
                <a:cs typeface="+mn-cs"/>
              </a:rPr>
              <a:t>Read slide then ask families to choose one of the commandments and have a discussion  using the questions on the slide. Ask them to write their answer in their </a:t>
            </a:r>
            <a:r>
              <a:rPr kumimoji="0" lang="en-US" sz="2400" b="1" i="0" u="none" strike="noStrike" kern="1200" cap="none" spc="0" normalizeH="0" baseline="0" noProof="0" dirty="0">
                <a:ln>
                  <a:noFill/>
                </a:ln>
                <a:solidFill>
                  <a:prstClr val="black"/>
                </a:solidFill>
                <a:effectLst/>
                <a:uLnTx/>
                <a:uFillTx/>
                <a:latin typeface="Calibri"/>
                <a:ea typeface="+mn-ea"/>
                <a:cs typeface="+mn-cs"/>
              </a:rPr>
              <a:t>Family + Faith Journal</a:t>
            </a:r>
            <a:r>
              <a:rPr kumimoji="0" lang="en-US" sz="240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a:ea typeface="+mn-ea"/>
                <a:cs typeface="+mn-cs"/>
              </a:rPr>
              <a:t>Ask for one family to share their answer for each of the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endParaRPr lang="en-US" sz="1800" b="1" dirty="0"/>
          </a:p>
        </p:txBody>
      </p:sp>
      <p:sp>
        <p:nvSpPr>
          <p:cNvPr id="4" name="Slide Number Placeholder 3"/>
          <p:cNvSpPr>
            <a:spLocks noGrp="1"/>
          </p:cNvSpPr>
          <p:nvPr>
            <p:ph type="sldNum" sz="quarter" idx="5"/>
          </p:nvPr>
        </p:nvSpPr>
        <p:spPr/>
        <p:txBody>
          <a:bodyPr/>
          <a:lstStyle/>
          <a:p>
            <a:fld id="{36B64597-FC40-4CC5-8733-223EAD23241F}" type="slidenum">
              <a:rPr lang="en-US" smtClean="0"/>
              <a:t>29</a:t>
            </a:fld>
            <a:endParaRPr lang="en-US"/>
          </a:p>
        </p:txBody>
      </p:sp>
    </p:spTree>
    <p:extLst>
      <p:ext uri="{BB962C8B-B14F-4D97-AF65-F5344CB8AC3E}">
        <p14:creationId xmlns:p14="http://schemas.microsoft.com/office/powerpoint/2010/main" val="2012704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943600" cy="4114800"/>
          </a:xfrm>
        </p:spPr>
        <p:txBody>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400" b="1" i="0" u="none" strike="noStrike" kern="1200" cap="none" spc="0" normalizeH="0" baseline="0" noProof="0" dirty="0">
                <a:ln>
                  <a:noFill/>
                </a:ln>
                <a:solidFill>
                  <a:prstClr val="black"/>
                </a:solidFill>
                <a:effectLst/>
                <a:uLnTx/>
                <a:uFillTx/>
                <a:latin typeface="Calibri"/>
                <a:ea typeface="ＭＳ Ｐゴシック" charset="0"/>
              </a:rPr>
              <a:t>Read slide:</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In this unit we will discover that:</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God always wants to be close to us</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The Ten Commandments are laws from God to help us have right relationship with him and with others. </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The first three Commandments order our relationship with God. </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The next seven order our relationships with others. </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2400" b="1" i="0" u="none" strike="noStrike" kern="1200" cap="none" spc="0" normalizeH="0" baseline="0" noProof="0" dirty="0">
              <a:ln>
                <a:noFill/>
              </a:ln>
              <a:solidFill>
                <a:prstClr val="black"/>
              </a:solidFill>
              <a:effectLst/>
              <a:uLnTx/>
              <a:uFillTx/>
              <a:latin typeface="Calibri"/>
              <a:ea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36B64597-FC40-4CC5-8733-223EAD23241F}" type="slidenum">
              <a:rPr lang="en-US" smtClean="0"/>
              <a:t>3</a:t>
            </a:fld>
            <a:endParaRPr lang="en-US"/>
          </a:p>
        </p:txBody>
      </p:sp>
    </p:spTree>
    <p:extLst>
      <p:ext uri="{BB962C8B-B14F-4D97-AF65-F5344CB8AC3E}">
        <p14:creationId xmlns:p14="http://schemas.microsoft.com/office/powerpoint/2010/main" val="380470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7366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36B64597-FC40-4CC5-8733-223EAD23241F}" type="slidenum">
              <a:rPr lang="en-US" smtClean="0"/>
              <a:t>30</a:t>
            </a:fld>
            <a:endParaRPr lang="en-US"/>
          </a:p>
        </p:txBody>
      </p:sp>
      <p:sp>
        <p:nvSpPr>
          <p:cNvPr id="5" name="Rectangle 4">
            <a:extLst>
              <a:ext uri="{FF2B5EF4-FFF2-40B4-BE49-F238E27FC236}">
                <a16:creationId xmlns:a16="http://schemas.microsoft.com/office/drawing/2014/main" id="{83ED3D8D-3025-4317-B477-AC3FD927AA93}"/>
              </a:ext>
            </a:extLst>
          </p:cNvPr>
          <p:cNvSpPr/>
          <p:nvPr/>
        </p:nvSpPr>
        <p:spPr>
          <a:xfrm>
            <a:off x="838200" y="4648200"/>
            <a:ext cx="5334000" cy="369332"/>
          </a:xfrm>
          <a:prstGeom prst="rect">
            <a:avLst/>
          </a:prstGeom>
        </p:spPr>
        <p:txBody>
          <a:bodyPr wrap="square">
            <a:spAutoFit/>
          </a:bodyPr>
          <a:lstStyle/>
          <a:p>
            <a:endParaRPr lang="en-US" dirty="0"/>
          </a:p>
        </p:txBody>
      </p:sp>
    </p:spTree>
    <p:extLst>
      <p:ext uri="{BB962C8B-B14F-4D97-AF65-F5344CB8AC3E}">
        <p14:creationId xmlns:p14="http://schemas.microsoft.com/office/powerpoint/2010/main" val="3523787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ＭＳ Ｐゴシック" charset="0"/>
                <a:cs typeface="+mn-cs"/>
              </a:rPr>
              <a:t>Read slides then say:</a:t>
            </a:r>
          </a:p>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ＭＳ Ｐゴシック" charset="0"/>
                <a:cs typeface="+mn-cs"/>
              </a:rPr>
              <a:t>In addition to your child’s </a:t>
            </a:r>
            <a:r>
              <a:rPr kumimoji="0" lang="en-US" sz="3200" b="1" i="0" u="none" strike="noStrike" kern="1200" cap="none" spc="0" normalizeH="0" baseline="0" noProof="0" dirty="0">
                <a:ln>
                  <a:noFill/>
                </a:ln>
                <a:solidFill>
                  <a:prstClr val="black"/>
                </a:solidFill>
                <a:effectLst/>
                <a:uLnTx/>
                <a:uFillTx/>
                <a:latin typeface="Calibri"/>
                <a:ea typeface="ＭＳ Ｐゴシック" charset="0"/>
                <a:cs typeface="+mn-cs"/>
              </a:rPr>
              <a:t>Alive in Christ </a:t>
            </a:r>
            <a:r>
              <a:rPr kumimoji="0" lang="en-US" sz="3200" b="0" i="0" u="none" strike="noStrike" kern="1200" cap="none" spc="0" normalizeH="0" baseline="0" noProof="0" dirty="0">
                <a:ln>
                  <a:noFill/>
                </a:ln>
                <a:solidFill>
                  <a:prstClr val="black"/>
                </a:solidFill>
                <a:effectLst/>
                <a:uLnTx/>
                <a:uFillTx/>
                <a:latin typeface="Calibri"/>
                <a:ea typeface="ＭＳ Ｐゴシック" charset="0"/>
                <a:cs typeface="+mn-cs"/>
              </a:rPr>
              <a:t>book’s 3 specific Unit 5: Morality lessons, be sure to reference the</a:t>
            </a:r>
            <a:r>
              <a:rPr kumimoji="0" lang="en-US" sz="3200" b="1" i="0" u="none" strike="noStrike" kern="1200" cap="none" spc="0" normalizeH="0" baseline="0" noProof="0" dirty="0">
                <a:ln>
                  <a:noFill/>
                </a:ln>
                <a:solidFill>
                  <a:prstClr val="black"/>
                </a:solidFill>
                <a:effectLst/>
                <a:uLnTx/>
                <a:uFillTx/>
                <a:latin typeface="Calibri"/>
                <a:ea typeface="ＭＳ Ｐゴシック" charset="0"/>
                <a:cs typeface="+mn-cs"/>
              </a:rPr>
              <a:t> Our Catholic Tradition- We Live </a:t>
            </a:r>
            <a:r>
              <a:rPr kumimoji="0" lang="en-US" sz="3200" b="0" i="0" u="none" strike="noStrike" kern="1200" cap="none" spc="0" normalizeH="0" baseline="0" noProof="0" dirty="0">
                <a:ln>
                  <a:noFill/>
                </a:ln>
                <a:solidFill>
                  <a:prstClr val="black"/>
                </a:solidFill>
                <a:effectLst/>
                <a:uLnTx/>
                <a:uFillTx/>
                <a:latin typeface="Calibri"/>
                <a:ea typeface="ＭＳ Ｐゴシック" charset="0"/>
                <a:cs typeface="+mn-cs"/>
              </a:rPr>
              <a:t>section found in the back of the book.</a:t>
            </a:r>
            <a:endParaRPr kumimoji="0" lang="en-US" sz="3200" b="0" i="0" u="none" strike="noStrike" kern="1200" cap="none" spc="0" normalizeH="0" baseline="0" noProof="0" dirty="0">
              <a:ln>
                <a:noFill/>
              </a:ln>
              <a:solidFill>
                <a:prstClr val="black"/>
              </a:solidFill>
              <a:effectLst/>
              <a:uLnTx/>
              <a:uFillTx/>
              <a:latin typeface="Calibri"/>
              <a:ea typeface="ＭＳ Ｐゴシック" charset="0"/>
              <a:cs typeface="+mn-cs"/>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endParaRPr lang="en-US" sz="1800" b="1" dirty="0"/>
          </a:p>
        </p:txBody>
      </p:sp>
      <p:sp>
        <p:nvSpPr>
          <p:cNvPr id="4" name="Slide Number Placeholder 3"/>
          <p:cNvSpPr>
            <a:spLocks noGrp="1"/>
          </p:cNvSpPr>
          <p:nvPr>
            <p:ph type="sldNum" sz="quarter" idx="5"/>
          </p:nvPr>
        </p:nvSpPr>
        <p:spPr/>
        <p:txBody>
          <a:bodyPr/>
          <a:lstStyle/>
          <a:p>
            <a:fld id="{36B64597-FC40-4CC5-8733-223EAD23241F}" type="slidenum">
              <a:rPr lang="en-US" smtClean="0"/>
              <a:t>31</a:t>
            </a:fld>
            <a:endParaRPr lang="en-US"/>
          </a:p>
        </p:txBody>
      </p:sp>
    </p:spTree>
    <p:extLst>
      <p:ext uri="{BB962C8B-B14F-4D97-AF65-F5344CB8AC3E}">
        <p14:creationId xmlns:p14="http://schemas.microsoft.com/office/powerpoint/2010/main" val="1187085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84318"/>
            <a:ext cx="5486400" cy="39738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Read slide describing the Live Step and then say: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On the next slide there are a few samples </a:t>
            </a:r>
            <a:r>
              <a:rPr lang="en-US" sz="2000" b="1" dirty="0">
                <a:solidFill>
                  <a:prstClr val="black"/>
                </a:solidFill>
                <a:latin typeface="Calibri"/>
              </a:rPr>
              <a:t>of “Let’s Talk” </a:t>
            </a:r>
            <a:r>
              <a:rPr kumimoji="0" lang="en-US" sz="2000" b="1" i="0" u="none" strike="noStrike" kern="1200" cap="none" spc="0" normalizeH="0" baseline="0" noProof="0" dirty="0">
                <a:ln>
                  <a:noFill/>
                </a:ln>
                <a:solidFill>
                  <a:prstClr val="black"/>
                </a:solidFill>
                <a:effectLst/>
                <a:uLnTx/>
                <a:uFillTx/>
                <a:latin typeface="Calibri"/>
                <a:ea typeface="+mn-ea"/>
                <a:cs typeface="+mn-cs"/>
              </a:rPr>
              <a:t>from the Unit </a:t>
            </a:r>
            <a:r>
              <a:rPr lang="en-US" sz="2000" b="1" dirty="0">
                <a:solidFill>
                  <a:prstClr val="black"/>
                </a:solidFill>
                <a:latin typeface="Calibri"/>
              </a:rPr>
              <a:t>5 Morality</a:t>
            </a:r>
            <a:r>
              <a:rPr kumimoji="0" lang="en-US" sz="2000" b="1" i="0" u="none" strike="noStrike" kern="1200" cap="none" spc="0" normalizeH="0" baseline="0" noProof="0" dirty="0">
                <a:ln>
                  <a:noFill/>
                </a:ln>
                <a:solidFill>
                  <a:prstClr val="black"/>
                </a:solidFill>
                <a:effectLst/>
                <a:uLnTx/>
                <a:uFillTx/>
                <a:latin typeface="Calibri"/>
                <a:ea typeface="+mn-ea"/>
                <a:cs typeface="+mn-cs"/>
              </a:rPr>
              <a:t> Family + Faith Parent Pages.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For the next few minutes choose 1 of the questions and have a family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When you receive your email with the  Unit 5 Morality</a:t>
            </a:r>
            <a:r>
              <a:rPr lang="en-US" sz="2000" b="1" dirty="0">
                <a:solidFill>
                  <a:prstClr val="black"/>
                </a:solidFill>
                <a:latin typeface="Calibri"/>
              </a:rPr>
              <a:t> </a:t>
            </a:r>
            <a:r>
              <a:rPr kumimoji="0" lang="en-US" sz="2000" b="1" i="0" u="none" strike="noStrike" kern="1200" cap="none" spc="0" normalizeH="0" baseline="0" noProof="0" dirty="0">
                <a:ln>
                  <a:noFill/>
                </a:ln>
                <a:solidFill>
                  <a:prstClr val="black"/>
                </a:solidFill>
                <a:effectLst/>
                <a:uLnTx/>
                <a:uFillTx/>
                <a:latin typeface="Calibri"/>
                <a:ea typeface="+mn-ea"/>
                <a:cs typeface="+mn-cs"/>
              </a:rPr>
              <a:t>Family + Faith Parent Pages, please continue with this exercise.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lvl="0"/>
            <a:endParaRPr lang="en-US" sz="2000" dirty="0">
              <a:solidFill>
                <a:prstClr val="black"/>
              </a:solidFill>
            </a:endParaRPr>
          </a:p>
          <a:p>
            <a:pPr lvl="0"/>
            <a:endParaRPr lang="en-US" sz="2000" dirty="0">
              <a:solidFill>
                <a:prstClr val="black"/>
              </a:solidFill>
            </a:endParaRPr>
          </a:p>
          <a:p>
            <a:pPr lvl="0"/>
            <a:endParaRPr lang="en-US" sz="2000" b="1"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4597-FC40-4CC5-8733-223EAD2324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81864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343400"/>
            <a:ext cx="6096000" cy="41148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4597-FC40-4CC5-8733-223EAD2324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71180BF5-7528-4F33-A61C-E3B3B3949AB4}"/>
              </a:ext>
            </a:extLst>
          </p:cNvPr>
          <p:cNvSpPr txBox="1"/>
          <p:nvPr/>
        </p:nvSpPr>
        <p:spPr>
          <a:xfrm>
            <a:off x="153987" y="4177430"/>
            <a:ext cx="6399213" cy="1409617"/>
          </a:xfrm>
          <a:prstGeom prst="rect">
            <a:avLst/>
          </a:prstGeom>
          <a:noFill/>
        </p:spPr>
        <p:txBody>
          <a:bodyPr wrap="square">
            <a:spAutoFit/>
          </a:body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Let’s Talk</a:t>
            </a:r>
          </a:p>
          <a:p>
            <a:pPr marL="0" marR="0" lvl="0" indent="0" defTabSz="457200" rtl="0" eaLnBrk="1" fontAlgn="base" latinLnBrk="0" hangingPunct="1">
              <a:lnSpc>
                <a:spcPct val="100000"/>
              </a:lnSpc>
              <a:spcBef>
                <a:spcPct val="20000"/>
              </a:spcBef>
              <a:spcAft>
                <a:spcPct val="0"/>
              </a:spcAft>
              <a:buClrTx/>
              <a:buSzTx/>
              <a:buFont typeface="Arial" charset="0"/>
              <a:buNone/>
              <a:tabLst/>
              <a:defRPr/>
            </a:pPr>
            <a:r>
              <a:rPr lang="en-US" sz="2800" dirty="0">
                <a:latin typeface="Calibri" panose="020F0502020204030204" pitchFamily="34" charset="0"/>
                <a:ea typeface="Calibri" panose="020F0502020204030204" pitchFamily="34" charset="0"/>
                <a:cs typeface="Times New Roman" panose="02020603050405020304" pitchFamily="18" charset="0"/>
              </a:rPr>
              <a:t>T</a:t>
            </a:r>
            <a:r>
              <a:rPr lang="en-US" sz="2800" dirty="0">
                <a:effectLst/>
                <a:latin typeface="Calibri" panose="020F0502020204030204" pitchFamily="34" charset="0"/>
                <a:ea typeface="Calibri" panose="020F0502020204030204" pitchFamily="34" charset="0"/>
                <a:cs typeface="Times New Roman" panose="02020603050405020304" pitchFamily="18" charset="0"/>
              </a:rPr>
              <a:t>ime permitting, ask if anyone would like to share a comment or question</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8096143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r>
              <a:rPr lang="en-US" sz="2400" dirty="0"/>
              <a:t>These pages will provide information and activities that will enable families to complete the Live step for Unit 5 Morality.  </a:t>
            </a:r>
          </a:p>
        </p:txBody>
      </p:sp>
      <p:sp>
        <p:nvSpPr>
          <p:cNvPr id="4" name="Slide Number Placeholder 3"/>
          <p:cNvSpPr>
            <a:spLocks noGrp="1"/>
          </p:cNvSpPr>
          <p:nvPr>
            <p:ph type="sldNum" sz="quarter" idx="5"/>
          </p:nvPr>
        </p:nvSpPr>
        <p:spPr>
          <a:xfrm>
            <a:off x="3884613" y="8747843"/>
            <a:ext cx="2971800" cy="457200"/>
          </a:xfrm>
        </p:spPr>
        <p:txBody>
          <a:bodyPr/>
          <a:lstStyle/>
          <a:p>
            <a:fld id="{36B64597-FC40-4CC5-8733-223EAD23241F}" type="slidenum">
              <a:rPr lang="en-US" smtClean="0"/>
              <a:t>34</a:t>
            </a:fld>
            <a:endParaRPr lang="en-US"/>
          </a:p>
        </p:txBody>
      </p:sp>
    </p:spTree>
    <p:extLst>
      <p:ext uri="{BB962C8B-B14F-4D97-AF65-F5344CB8AC3E}">
        <p14:creationId xmlns:p14="http://schemas.microsoft.com/office/powerpoint/2010/main" val="39017721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dirty="0">
                <a:solidFill>
                  <a:prstClr val="black"/>
                </a:solidFill>
              </a:rPr>
              <a:t>Review Key Features of the Family + Faith Parent Pages:</a:t>
            </a:r>
            <a:endParaRPr lang="en-US" sz="2400" dirty="0"/>
          </a:p>
          <a:p>
            <a:r>
              <a:rPr lang="en-US" sz="2400" dirty="0"/>
              <a:t>	- Theme Description</a:t>
            </a:r>
          </a:p>
          <a:p>
            <a:endParaRPr lang="en-US" sz="2400" dirty="0"/>
          </a:p>
          <a:p>
            <a:r>
              <a:rPr lang="en-US" sz="2400" dirty="0"/>
              <a:t>	- Scripture Proclaimed</a:t>
            </a:r>
          </a:p>
          <a:p>
            <a:endParaRPr lang="en-US" sz="2400" dirty="0"/>
          </a:p>
          <a:p>
            <a:r>
              <a:rPr lang="en-US" sz="2400" dirty="0"/>
              <a:t>	- What Catholics Believe About 	  the Theme</a:t>
            </a:r>
          </a:p>
          <a:p>
            <a:endParaRPr lang="en-US" sz="2400" dirty="0"/>
          </a:p>
          <a:p>
            <a:r>
              <a:rPr lang="en-US" sz="2400" dirty="0"/>
              <a:t>	- Let’s Talk Conversation Starters </a:t>
            </a:r>
          </a:p>
          <a:p>
            <a:endParaRPr lang="en-US" sz="2400" dirty="0"/>
          </a:p>
          <a:p>
            <a:r>
              <a:rPr lang="en-US" sz="2400" dirty="0"/>
              <a:t>	</a:t>
            </a:r>
          </a:p>
        </p:txBody>
      </p:sp>
      <p:sp>
        <p:nvSpPr>
          <p:cNvPr id="4" name="Slide Number Placeholder 3"/>
          <p:cNvSpPr>
            <a:spLocks noGrp="1"/>
          </p:cNvSpPr>
          <p:nvPr>
            <p:ph type="sldNum" sz="quarter" idx="5"/>
          </p:nvPr>
        </p:nvSpPr>
        <p:spPr/>
        <p:txBody>
          <a:bodyPr/>
          <a:lstStyle/>
          <a:p>
            <a:fld id="{36B64597-FC40-4CC5-8733-223EAD23241F}" type="slidenum">
              <a:rPr lang="en-US" smtClean="0"/>
              <a:t>35</a:t>
            </a:fld>
            <a:endParaRPr lang="en-US"/>
          </a:p>
        </p:txBody>
      </p:sp>
    </p:spTree>
    <p:extLst>
      <p:ext uri="{BB962C8B-B14F-4D97-AF65-F5344CB8AC3E}">
        <p14:creationId xmlns:p14="http://schemas.microsoft.com/office/powerpoint/2010/main" val="3287029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dirty="0">
                <a:solidFill>
                  <a:prstClr val="black"/>
                </a:solidFill>
              </a:rPr>
              <a:t>Review Key Features of the Family + Faith Parent Page 2:</a:t>
            </a:r>
          </a:p>
          <a:p>
            <a:pPr marL="342900" lvl="0" indent="-342900">
              <a:buFontTx/>
              <a:buChar char="-"/>
            </a:pPr>
            <a:r>
              <a:rPr lang="en-US" sz="2400" dirty="0">
                <a:solidFill>
                  <a:prstClr val="black"/>
                </a:solidFill>
              </a:rPr>
              <a:t>Family Activity</a:t>
            </a:r>
          </a:p>
          <a:p>
            <a:pPr marL="342900" lvl="0" indent="-342900">
              <a:buFontTx/>
              <a:buChar char="-"/>
            </a:pPr>
            <a:r>
              <a:rPr lang="en-US" sz="2400" dirty="0">
                <a:solidFill>
                  <a:prstClr val="black"/>
                </a:solidFill>
              </a:rPr>
              <a:t>Family Prayer</a:t>
            </a:r>
          </a:p>
          <a:p>
            <a:pPr marL="342900" lvl="0" indent="-342900">
              <a:buFontTx/>
              <a:buChar char="-"/>
            </a:pPr>
            <a:r>
              <a:rPr lang="en-US" sz="2400" dirty="0">
                <a:solidFill>
                  <a:prstClr val="black"/>
                </a:solidFill>
              </a:rPr>
              <a:t>People of Faith</a:t>
            </a:r>
          </a:p>
          <a:p>
            <a:pPr marL="342900" lvl="0" indent="-342900">
              <a:buFontTx/>
              <a:buChar char="-"/>
            </a:pPr>
            <a:r>
              <a:rPr kumimoji="0" lang="en-US" sz="2400" b="0" i="0" u="none" strike="noStrike" kern="1200" cap="none" spc="0" normalizeH="0" baseline="0" noProof="0" dirty="0">
                <a:ln>
                  <a:noFill/>
                </a:ln>
                <a:solidFill>
                  <a:prstClr val="black"/>
                </a:solidFill>
                <a:effectLst/>
                <a:uLnTx/>
                <a:uFillTx/>
                <a:latin typeface="Calibri"/>
                <a:ea typeface="+mn-ea"/>
                <a:cs typeface="+mn-cs"/>
              </a:rPr>
              <a:t>Online Resources</a:t>
            </a:r>
            <a:endParaRPr lang="en-US" sz="2400" dirty="0">
              <a:solidFill>
                <a:prstClr val="black"/>
              </a:solidFill>
            </a:endParaRPr>
          </a:p>
          <a:p>
            <a:pPr lvl="0"/>
            <a:r>
              <a:rPr lang="en-US" sz="2400" dirty="0">
                <a:solidFill>
                  <a:prstClr val="black"/>
                </a:solidFill>
              </a:rPr>
              <a:t>	</a:t>
            </a:r>
          </a:p>
        </p:txBody>
      </p:sp>
      <p:sp>
        <p:nvSpPr>
          <p:cNvPr id="4" name="Slide Number Placeholder 3"/>
          <p:cNvSpPr>
            <a:spLocks noGrp="1"/>
          </p:cNvSpPr>
          <p:nvPr>
            <p:ph type="sldNum" sz="quarter" idx="5"/>
          </p:nvPr>
        </p:nvSpPr>
        <p:spPr/>
        <p:txBody>
          <a:bodyPr/>
          <a:lstStyle/>
          <a:p>
            <a:fld id="{36B64597-FC40-4CC5-8733-223EAD23241F}" type="slidenum">
              <a:rPr lang="en-US" smtClean="0"/>
              <a:t>36</a:t>
            </a:fld>
            <a:endParaRPr lang="en-US"/>
          </a:p>
        </p:txBody>
      </p:sp>
    </p:spTree>
    <p:extLst>
      <p:ext uri="{BB962C8B-B14F-4D97-AF65-F5344CB8AC3E}">
        <p14:creationId xmlns:p14="http://schemas.microsoft.com/office/powerpoint/2010/main" val="15890127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dirty="0">
                <a:solidFill>
                  <a:prstClr val="black"/>
                </a:solidFill>
              </a:rPr>
              <a:t>Review Key Features of the Family + Faith Parent Page 3:</a:t>
            </a:r>
          </a:p>
          <a:p>
            <a:pPr lvl="0"/>
            <a:r>
              <a:rPr lang="en-US" sz="2400" dirty="0">
                <a:solidFill>
                  <a:prstClr val="black"/>
                </a:solidFill>
              </a:rPr>
              <a:t>IN THE HOME AND THE COMMUNITY</a:t>
            </a:r>
          </a:p>
          <a:p>
            <a:pPr lvl="0"/>
            <a:endParaRPr lang="en-US" sz="2400" dirty="0">
              <a:solidFill>
                <a:prstClr val="black"/>
              </a:solidFill>
            </a:endParaRPr>
          </a:p>
          <a:p>
            <a:pPr lvl="0"/>
            <a:r>
              <a:rPr lang="en-US" sz="2400" dirty="0">
                <a:solidFill>
                  <a:prstClr val="black"/>
                </a:solidFill>
              </a:rPr>
              <a:t>	</a:t>
            </a:r>
          </a:p>
        </p:txBody>
      </p:sp>
      <p:sp>
        <p:nvSpPr>
          <p:cNvPr id="4" name="Slide Number Placeholder 3"/>
          <p:cNvSpPr>
            <a:spLocks noGrp="1"/>
          </p:cNvSpPr>
          <p:nvPr>
            <p:ph type="sldNum" sz="quarter" idx="5"/>
          </p:nvPr>
        </p:nvSpPr>
        <p:spPr/>
        <p:txBody>
          <a:bodyPr/>
          <a:lstStyle/>
          <a:p>
            <a:fld id="{36B64597-FC40-4CC5-8733-223EAD23241F}" type="slidenum">
              <a:rPr lang="en-US" smtClean="0"/>
              <a:t>37</a:t>
            </a:fld>
            <a:endParaRPr lang="en-US"/>
          </a:p>
        </p:txBody>
      </p:sp>
    </p:spTree>
    <p:extLst>
      <p:ext uri="{BB962C8B-B14F-4D97-AF65-F5344CB8AC3E}">
        <p14:creationId xmlns:p14="http://schemas.microsoft.com/office/powerpoint/2010/main" val="13573601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343400"/>
            <a:ext cx="6248400" cy="4572000"/>
          </a:xfrm>
        </p:spPr>
        <p:txBody>
          <a:bodyPr/>
          <a:lstStyle/>
          <a:p>
            <a:r>
              <a:rPr lang="en-US" sz="1800" b="1" dirty="0"/>
              <a:t>Read reminders and then say: </a:t>
            </a:r>
            <a:r>
              <a:rPr lang="en-US" sz="1800" dirty="0"/>
              <a:t>As we close our </a:t>
            </a:r>
            <a:r>
              <a:rPr lang="en-US" sz="1800" b="1" dirty="0"/>
              <a:t>Family + Faith Session </a:t>
            </a:r>
            <a:r>
              <a:rPr lang="en-US" sz="1800" dirty="0"/>
              <a:t>we want to emphasize a few key points:                              </a:t>
            </a:r>
            <a:r>
              <a:rPr lang="en-US" sz="1800" b="1" dirty="0"/>
              <a:t>1.</a:t>
            </a:r>
            <a:r>
              <a:rPr lang="en-US" sz="1800" dirty="0"/>
              <a:t>  We feel privileged to accompany you and your families in this faith journey. You are the most important influence in the faith life of your children. We intend to assist you in this mission, and to offer ideas, resources, and experiences that will empower you in this mission. </a:t>
            </a:r>
          </a:p>
          <a:p>
            <a:r>
              <a:rPr lang="en-US" sz="1800" b="1" dirty="0"/>
              <a:t>2. Family+ Faith Sessions </a:t>
            </a:r>
            <a:r>
              <a:rPr lang="en-US" sz="1800" dirty="0"/>
              <a:t>offer parents an opportunity to journey with and be supported by other parents. </a:t>
            </a:r>
          </a:p>
          <a:p>
            <a:r>
              <a:rPr lang="en-US" sz="1800" b="1" dirty="0"/>
              <a:t>3. </a:t>
            </a:r>
            <a:r>
              <a:rPr lang="en-US" sz="1800" dirty="0"/>
              <a:t>It gives families a shared faith language and shared faith experiences, as we focus on the same themes, doctrinal lessons, as well as the prayers and practices of our faith. </a:t>
            </a:r>
          </a:p>
          <a:p>
            <a:r>
              <a:rPr lang="en-US" sz="1800" b="1" dirty="0"/>
              <a:t>4. </a:t>
            </a:r>
            <a:r>
              <a:rPr lang="en-US" sz="1800" dirty="0"/>
              <a:t>It gives children the opportunity to see us “being Church” together, as parents join them at church for faith formation. </a:t>
            </a:r>
          </a:p>
          <a:p>
            <a:endParaRPr lang="en-US" sz="1800" dirty="0"/>
          </a:p>
        </p:txBody>
      </p:sp>
      <p:sp>
        <p:nvSpPr>
          <p:cNvPr id="4" name="Slide Number Placeholder 3"/>
          <p:cNvSpPr>
            <a:spLocks noGrp="1"/>
          </p:cNvSpPr>
          <p:nvPr>
            <p:ph type="sldNum" sz="quarter" idx="5"/>
          </p:nvPr>
        </p:nvSpPr>
        <p:spPr/>
        <p:txBody>
          <a:bodyPr/>
          <a:lstStyle/>
          <a:p>
            <a:fld id="{36B64597-FC40-4CC5-8733-223EAD23241F}" type="slidenum">
              <a:rPr lang="en-US" smtClean="0"/>
              <a:t>38</a:t>
            </a:fld>
            <a:endParaRPr lang="en-US"/>
          </a:p>
        </p:txBody>
      </p:sp>
    </p:spTree>
    <p:extLst>
      <p:ext uri="{BB962C8B-B14F-4D97-AF65-F5344CB8AC3E}">
        <p14:creationId xmlns:p14="http://schemas.microsoft.com/office/powerpoint/2010/main" val="10199940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762000"/>
            <a:ext cx="4572000" cy="3429000"/>
          </a:xfrm>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2800" b="0" i="0" u="none" strike="noStrike" kern="1200" cap="none" spc="0" normalizeH="0" baseline="0" noProof="0" dirty="0">
              <a:ln>
                <a:noFill/>
              </a:ln>
              <a:solidFill>
                <a:prstClr val="black"/>
              </a:solidFill>
              <a:effectLst/>
              <a:uLnTx/>
              <a:uFillTx/>
              <a:latin typeface="Calibri"/>
              <a:ea typeface="ＭＳ Ｐゴシック" charset="0"/>
              <a:hlinkClick r:id="rId3"/>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64597-FC40-4CC5-8733-223EAD2324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D0E4A85B-B45B-4F54-B1F9-EA12AADF06A4}"/>
              </a:ext>
            </a:extLst>
          </p:cNvPr>
          <p:cNvSpPr txBox="1"/>
          <p:nvPr/>
        </p:nvSpPr>
        <p:spPr>
          <a:xfrm>
            <a:off x="1930032" y="4724400"/>
            <a:ext cx="3432130" cy="2062103"/>
          </a:xfrm>
          <a:prstGeom prst="rect">
            <a:avLst/>
          </a:prstGeom>
          <a:noFill/>
        </p:spPr>
        <p:txBody>
          <a:bodyPr wrap="square">
            <a:spAutoFit/>
          </a:bodyPr>
          <a:lstStyle/>
          <a:p>
            <a:r>
              <a:rPr kumimoji="0" lang="en-US" sz="3200" b="0" i="0" u="none" strike="noStrike" kern="1200" cap="none" spc="0" normalizeH="0" baseline="0" noProof="0" dirty="0">
                <a:ln>
                  <a:noFill/>
                </a:ln>
                <a:solidFill>
                  <a:prstClr val="black"/>
                </a:solidFill>
                <a:effectLst/>
                <a:uLnTx/>
                <a:uFillTx/>
                <a:latin typeface="Calibri"/>
                <a:ea typeface="+mn-ea"/>
                <a:cs typeface="+mn-cs"/>
              </a:rPr>
              <a:t>Lead families through the Great Commandment with gestures. </a:t>
            </a:r>
            <a:endParaRPr lang="en-US" dirty="0"/>
          </a:p>
        </p:txBody>
      </p:sp>
    </p:spTree>
    <p:extLst>
      <p:ext uri="{BB962C8B-B14F-4D97-AF65-F5344CB8AC3E}">
        <p14:creationId xmlns:p14="http://schemas.microsoft.com/office/powerpoint/2010/main" val="2618145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9100" y="4342606"/>
            <a:ext cx="6019800" cy="4114800"/>
          </a:xfrm>
        </p:spPr>
        <p:txBody>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0"/>
              </a:rPr>
              <a:t>Read slide:</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And that:</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We write Jesus’ Great Commandment on our hearts. </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We learn about forgiveness, examination of conscience, and the Sacrament of Reconciliation. </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This unit also explains sin, virtue, obedience and disobedience, peace and justice, and serving others.</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2800" b="1" i="0" u="none" strike="noStrike" kern="1200" cap="none" spc="0" normalizeH="0" baseline="0" noProof="0" dirty="0">
              <a:ln>
                <a:noFill/>
              </a:ln>
              <a:solidFill>
                <a:prstClr val="black"/>
              </a:solidFill>
              <a:effectLst/>
              <a:uLnTx/>
              <a:uFillTx/>
              <a:latin typeface="Calibri"/>
              <a:ea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36B64597-FC40-4CC5-8733-223EAD23241F}" type="slidenum">
              <a:rPr lang="en-US" smtClean="0"/>
              <a:t>4</a:t>
            </a:fld>
            <a:endParaRPr lang="en-US"/>
          </a:p>
        </p:txBody>
      </p:sp>
    </p:spTree>
    <p:extLst>
      <p:ext uri="{BB962C8B-B14F-4D97-AF65-F5344CB8AC3E}">
        <p14:creationId xmlns:p14="http://schemas.microsoft.com/office/powerpoint/2010/main" val="29983728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343400"/>
            <a:ext cx="6553200" cy="4114800"/>
          </a:xfrm>
        </p:spPr>
        <p:txBody>
          <a:bodyPr/>
          <a:lstStyle/>
          <a:p>
            <a:r>
              <a:rPr lang="en-US" sz="2800" dirty="0"/>
              <a:t>O.K. together let us recite The Great Commandment with gestures.</a:t>
            </a:r>
          </a:p>
          <a:p>
            <a:endParaRPr lang="en-US" sz="2800" dirty="0"/>
          </a:p>
          <a:p>
            <a:r>
              <a:rPr lang="en-US" sz="2800" dirty="0"/>
              <a:t>Maybe we’ll do it twice to make sure we have the moves down.</a:t>
            </a:r>
          </a:p>
        </p:txBody>
      </p:sp>
      <p:sp>
        <p:nvSpPr>
          <p:cNvPr id="4" name="Slide Number Placeholder 3"/>
          <p:cNvSpPr>
            <a:spLocks noGrp="1"/>
          </p:cNvSpPr>
          <p:nvPr>
            <p:ph type="sldNum" sz="quarter" idx="5"/>
          </p:nvPr>
        </p:nvSpPr>
        <p:spPr/>
        <p:txBody>
          <a:bodyPr/>
          <a:lstStyle/>
          <a:p>
            <a:fld id="{36B64597-FC40-4CC5-8733-223EAD23241F}" type="slidenum">
              <a:rPr lang="en-US" smtClean="0"/>
              <a:t>40</a:t>
            </a:fld>
            <a:endParaRPr lang="en-US"/>
          </a:p>
        </p:txBody>
      </p:sp>
    </p:spTree>
    <p:extLst>
      <p:ext uri="{BB962C8B-B14F-4D97-AF65-F5344CB8AC3E}">
        <p14:creationId xmlns:p14="http://schemas.microsoft.com/office/powerpoint/2010/main" val="5181688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B64597-FC40-4CC5-8733-223EAD23241F}" type="slidenum">
              <a:rPr lang="en-US" smtClean="0"/>
              <a:t>41</a:t>
            </a:fld>
            <a:endParaRPr lang="en-US"/>
          </a:p>
        </p:txBody>
      </p:sp>
    </p:spTree>
    <p:extLst>
      <p:ext uri="{BB962C8B-B14F-4D97-AF65-F5344CB8AC3E}">
        <p14:creationId xmlns:p14="http://schemas.microsoft.com/office/powerpoint/2010/main" val="4980429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B64597-FC40-4CC5-8733-223EAD23241F}" type="slidenum">
              <a:rPr lang="en-US" smtClean="0"/>
              <a:t>42</a:t>
            </a:fld>
            <a:endParaRPr lang="en-US"/>
          </a:p>
        </p:txBody>
      </p:sp>
    </p:spTree>
    <p:extLst>
      <p:ext uri="{BB962C8B-B14F-4D97-AF65-F5344CB8AC3E}">
        <p14:creationId xmlns:p14="http://schemas.microsoft.com/office/powerpoint/2010/main" val="34808667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B64597-FC40-4CC5-8733-223EAD23241F}" type="slidenum">
              <a:rPr lang="en-US" smtClean="0"/>
              <a:t>43</a:t>
            </a:fld>
            <a:endParaRPr lang="en-US"/>
          </a:p>
        </p:txBody>
      </p:sp>
    </p:spTree>
    <p:extLst>
      <p:ext uri="{BB962C8B-B14F-4D97-AF65-F5344CB8AC3E}">
        <p14:creationId xmlns:p14="http://schemas.microsoft.com/office/powerpoint/2010/main" val="10207367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B64597-FC40-4CC5-8733-223EAD23241F}" type="slidenum">
              <a:rPr lang="en-US" smtClean="0"/>
              <a:t>44</a:t>
            </a:fld>
            <a:endParaRPr lang="en-US"/>
          </a:p>
        </p:txBody>
      </p:sp>
    </p:spTree>
    <p:extLst>
      <p:ext uri="{BB962C8B-B14F-4D97-AF65-F5344CB8AC3E}">
        <p14:creationId xmlns:p14="http://schemas.microsoft.com/office/powerpoint/2010/main" val="4109677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36B64597-FC40-4CC5-8733-223EAD23241F}" type="slidenum">
              <a:rPr lang="en-US" smtClean="0"/>
              <a:t>45</a:t>
            </a:fld>
            <a:endParaRPr lang="en-US"/>
          </a:p>
        </p:txBody>
      </p:sp>
    </p:spTree>
    <p:extLst>
      <p:ext uri="{BB962C8B-B14F-4D97-AF65-F5344CB8AC3E}">
        <p14:creationId xmlns:p14="http://schemas.microsoft.com/office/powerpoint/2010/main" val="34829525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fld id="{36B64597-FC40-4CC5-8733-223EAD23241F}" type="slidenum">
              <a:rPr lang="en-US" smtClean="0"/>
              <a:t>46</a:t>
            </a:fld>
            <a:endParaRPr lang="en-US"/>
          </a:p>
        </p:txBody>
      </p:sp>
    </p:spTree>
    <p:extLst>
      <p:ext uri="{BB962C8B-B14F-4D97-AF65-F5344CB8AC3E}">
        <p14:creationId xmlns:p14="http://schemas.microsoft.com/office/powerpoint/2010/main" val="3238360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Each time we gather for a session, we will  begin by reflecting on God’s Word.</a:t>
            </a:r>
          </a:p>
          <a:p>
            <a:r>
              <a:rPr lang="en-US" sz="1800" dirty="0"/>
              <a:t>In every chapter  you and your children will begin each lesson this way. </a:t>
            </a:r>
            <a:r>
              <a:rPr lang="en-US" sz="1800" b="1" dirty="0"/>
              <a:t>(INVITE page)</a:t>
            </a:r>
            <a:r>
              <a:rPr lang="en-US" sz="1800" dirty="0"/>
              <a:t>They will hear the Word of God, reflect on it, and open their hearts and minds to how God is speaking to them in this reading of Scripture. This reflection process is based on an ancient form of prayer called </a:t>
            </a:r>
            <a:r>
              <a:rPr lang="en-US" sz="1800" dirty="0">
                <a:highlight>
                  <a:srgbClr val="FFFF00"/>
                </a:highlight>
              </a:rPr>
              <a:t>Lectio Divina</a:t>
            </a:r>
            <a:r>
              <a:rPr lang="en-US" sz="1800" dirty="0"/>
              <a:t>. (Latin for divine reading) In it we read/hear the Word of God, listen carefully, and reflect on what God is </a:t>
            </a:r>
            <a:r>
              <a:rPr lang="en-US" sz="1800" b="1" dirty="0"/>
              <a:t>saying</a:t>
            </a:r>
            <a:r>
              <a:rPr lang="en-US" sz="1800" dirty="0"/>
              <a:t> to us. </a:t>
            </a:r>
          </a:p>
          <a:p>
            <a:endParaRPr lang="en-US" sz="1800" dirty="0"/>
          </a:p>
          <a:p>
            <a:r>
              <a:rPr lang="en-US" sz="1800" dirty="0"/>
              <a:t>(Use the picture on the next slide to talk a little bit about the prayer space, discussing the idea of having a family prayer space at home.) </a:t>
            </a:r>
          </a:p>
          <a:p>
            <a:endParaRPr lang="en-US" sz="1400" dirty="0"/>
          </a:p>
        </p:txBody>
      </p:sp>
      <p:sp>
        <p:nvSpPr>
          <p:cNvPr id="4" name="Slide Number Placeholder 3"/>
          <p:cNvSpPr>
            <a:spLocks noGrp="1"/>
          </p:cNvSpPr>
          <p:nvPr>
            <p:ph type="sldNum" sz="quarter" idx="5"/>
          </p:nvPr>
        </p:nvSpPr>
        <p:spPr/>
        <p:txBody>
          <a:bodyPr/>
          <a:lstStyle/>
          <a:p>
            <a:fld id="{36B64597-FC40-4CC5-8733-223EAD23241F}" type="slidenum">
              <a:rPr lang="en-US" smtClean="0"/>
              <a:t>5</a:t>
            </a:fld>
            <a:endParaRPr lang="en-US"/>
          </a:p>
        </p:txBody>
      </p:sp>
    </p:spTree>
    <p:extLst>
      <p:ext uri="{BB962C8B-B14F-4D97-AF65-F5344CB8AC3E}">
        <p14:creationId xmlns:p14="http://schemas.microsoft.com/office/powerpoint/2010/main" val="3535726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76197" y="4343400"/>
            <a:ext cx="5977003" cy="4419600"/>
          </a:xfrm>
        </p:spPr>
        <p:txBody>
          <a:bodyPr/>
          <a:lstStyle/>
          <a:p>
            <a:pPr lvl="0"/>
            <a:endParaRPr lang="en-US" sz="1800" dirty="0">
              <a:solidFill>
                <a:prstClr val="black"/>
              </a:solidFill>
            </a:endParaRPr>
          </a:p>
          <a:p>
            <a:pPr lvl="0"/>
            <a:r>
              <a:rPr lang="en-US" sz="1800" dirty="0">
                <a:solidFill>
                  <a:prstClr val="black"/>
                </a:solidFill>
              </a:rPr>
              <a:t>Teach families what it means to venerate and why we venerate the Bible. (</a:t>
            </a:r>
            <a:r>
              <a:rPr lang="en-US" sz="1800" dirty="0"/>
              <a:t>regard with great respect; revere.</a:t>
            </a:r>
            <a:r>
              <a:rPr lang="en-US" sz="1800" dirty="0">
                <a:solidFill>
                  <a:prstClr val="black"/>
                </a:solidFill>
              </a:rPr>
              <a:t> )    </a:t>
            </a:r>
          </a:p>
          <a:p>
            <a:pPr lvl="0"/>
            <a:endParaRPr lang="en-US" sz="1800" dirty="0">
              <a:solidFill>
                <a:prstClr val="black"/>
              </a:solidFill>
            </a:endParaRPr>
          </a:p>
          <a:p>
            <a:pPr lvl="0"/>
            <a:r>
              <a:rPr lang="en-US" sz="1800" dirty="0">
                <a:solidFill>
                  <a:prstClr val="black"/>
                </a:solidFill>
              </a:rPr>
              <a:t>Suggest to families that in order to keep prayer at the center of what you do in these sessions, you must keep it at the center of your own life. </a:t>
            </a:r>
          </a:p>
          <a:p>
            <a:pPr lvl="0"/>
            <a:endParaRPr lang="en-US" sz="1600" dirty="0">
              <a:solidFill>
                <a:prstClr val="black"/>
              </a:solidFill>
            </a:endParaRPr>
          </a:p>
          <a:p>
            <a:pPr lvl="0"/>
            <a:endParaRPr lang="en-US" sz="16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36B64597-FC40-4CC5-8733-223EAD23241F}" type="slidenum">
              <a:rPr lang="en-US" smtClean="0"/>
              <a:t>6</a:t>
            </a:fld>
            <a:endParaRPr lang="en-US"/>
          </a:p>
        </p:txBody>
      </p:sp>
    </p:spTree>
    <p:extLst>
      <p:ext uri="{BB962C8B-B14F-4D97-AF65-F5344CB8AC3E}">
        <p14:creationId xmlns:p14="http://schemas.microsoft.com/office/powerpoint/2010/main" val="582491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pPr marL="342900" marR="0" lvl="0" indent="-342900">
              <a:lnSpc>
                <a:spcPct val="107000"/>
              </a:lnSpc>
              <a:spcBef>
                <a:spcPts val="0"/>
              </a:spcBef>
              <a:spcAft>
                <a:spcPts val="800"/>
              </a:spcAft>
              <a:buFont typeface="Calibri" panose="020F050202020403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SAY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I invite you to settle in your chair, take a few deep breathes, close your eyes, or to just be still; open your minds and your hearts to what God is saying to you in this passage. </a:t>
            </a:r>
            <a:r>
              <a:rPr lang="en-US" sz="1800" dirty="0">
                <a:effectLst/>
                <a:latin typeface="Calibri" panose="020F0502020204030204" pitchFamily="34" charset="0"/>
                <a:ea typeface="Calibri" panose="020F0502020204030204" pitchFamily="34" charset="0"/>
                <a:cs typeface="Times New Roman" panose="02020603050405020304" pitchFamily="18" charset="0"/>
              </a:rPr>
              <a:t>Before proclaiming the passage, pause for 5 seconds or so.</a:t>
            </a:r>
          </a:p>
          <a:p>
            <a:endParaRPr lang="en-US" sz="1800" dirty="0"/>
          </a:p>
          <a:p>
            <a:endParaRPr lang="en-US" sz="1600" dirty="0"/>
          </a:p>
        </p:txBody>
      </p:sp>
      <p:sp>
        <p:nvSpPr>
          <p:cNvPr id="4" name="Slide Number Placeholder 3"/>
          <p:cNvSpPr>
            <a:spLocks noGrp="1"/>
          </p:cNvSpPr>
          <p:nvPr>
            <p:ph type="sldNum" sz="quarter" idx="5"/>
          </p:nvPr>
        </p:nvSpPr>
        <p:spPr/>
        <p:txBody>
          <a:bodyPr/>
          <a:lstStyle/>
          <a:p>
            <a:fld id="{36B64597-FC40-4CC5-8733-223EAD23241F}" type="slidenum">
              <a:rPr lang="en-US" smtClean="0"/>
              <a:t>7</a:t>
            </a:fld>
            <a:endParaRPr lang="en-US"/>
          </a:p>
        </p:txBody>
      </p:sp>
    </p:spTree>
    <p:extLst>
      <p:ext uri="{BB962C8B-B14F-4D97-AF65-F5344CB8AC3E}">
        <p14:creationId xmlns:p14="http://schemas.microsoft.com/office/powerpoint/2010/main" val="1786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pPr marL="342900" marR="0" lvl="0" indent="-342900">
              <a:lnSpc>
                <a:spcPct val="107000"/>
              </a:lnSpc>
              <a:spcBef>
                <a:spcPts val="0"/>
              </a:spcBef>
              <a:spcAft>
                <a:spcPts val="800"/>
              </a:spcAft>
              <a:buFont typeface="Calibri" panose="020F050202020403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SAY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I invite you to settle in your chair, take a few deep breathes, close your eyes, or to just be still; open your minds and your hearts to what God is saying to you in this passage. </a:t>
            </a:r>
            <a:r>
              <a:rPr lang="en-US" sz="1800" dirty="0">
                <a:effectLst/>
                <a:latin typeface="Calibri" panose="020F0502020204030204" pitchFamily="34" charset="0"/>
                <a:ea typeface="Calibri" panose="020F0502020204030204" pitchFamily="34" charset="0"/>
                <a:cs typeface="Times New Roman" panose="02020603050405020304" pitchFamily="18" charset="0"/>
              </a:rPr>
              <a:t>Before proclaiming the passage, pause for 5 seconds or so.</a:t>
            </a:r>
          </a:p>
          <a:p>
            <a:pPr marL="342900" marR="0" lvl="0" indent="-342900">
              <a:lnSpc>
                <a:spcPct val="107000"/>
              </a:lnSpc>
              <a:spcBef>
                <a:spcPts val="0"/>
              </a:spcBef>
              <a:spcAft>
                <a:spcPts val="800"/>
              </a:spcAft>
              <a:buFont typeface="Calibri" panose="020F0502020204030204" pitchFamily="34" charset="0"/>
              <a:buChar cha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Calibri" panose="020F0502020204030204" pitchFamily="34" charset="0"/>
              <a:buChar char="-"/>
            </a:pPr>
            <a:r>
              <a:rPr kumimoji="0" lang="en-US" sz="2000" b="0" i="0" u="none" strike="noStrike" kern="1200" cap="none" spc="0" normalizeH="0" baseline="0" noProof="0" dirty="0">
                <a:ln>
                  <a:noFill/>
                </a:ln>
                <a:solidFill>
                  <a:prstClr val="black"/>
                </a:solidFill>
                <a:effectLst/>
                <a:uLnTx/>
                <a:uFillTx/>
                <a:latin typeface="Calibri"/>
                <a:ea typeface="+mn-ea"/>
                <a:cs typeface="+mn-cs"/>
              </a:rPr>
              <a:t>Proclaim the excerpt from </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lang="en-US" sz="1800" dirty="0"/>
              <a:t>Luke 15:11-32</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R="0" lvl="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a:p>
            <a:endParaRPr lang="en-US" sz="1600" dirty="0"/>
          </a:p>
        </p:txBody>
      </p:sp>
      <p:sp>
        <p:nvSpPr>
          <p:cNvPr id="4" name="Slide Number Placeholder 3"/>
          <p:cNvSpPr>
            <a:spLocks noGrp="1"/>
          </p:cNvSpPr>
          <p:nvPr>
            <p:ph type="sldNum" sz="quarter" idx="5"/>
          </p:nvPr>
        </p:nvSpPr>
        <p:spPr/>
        <p:txBody>
          <a:bodyPr/>
          <a:lstStyle/>
          <a:p>
            <a:fld id="{36B64597-FC40-4CC5-8733-223EAD23241F}" type="slidenum">
              <a:rPr lang="en-US" smtClean="0"/>
              <a:t>8</a:t>
            </a:fld>
            <a:endParaRPr lang="en-US"/>
          </a:p>
        </p:txBody>
      </p:sp>
    </p:spTree>
    <p:extLst>
      <p:ext uri="{BB962C8B-B14F-4D97-AF65-F5344CB8AC3E}">
        <p14:creationId xmlns:p14="http://schemas.microsoft.com/office/powerpoint/2010/main" val="3959920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457200" fontAlgn="base">
              <a:spcBef>
                <a:spcPct val="20000"/>
              </a:spcBef>
              <a:spcAft>
                <a:spcPct val="0"/>
              </a:spcAft>
            </a:pPr>
            <a:endParaRPr lang="en-US" sz="2000" baseline="30000" dirty="0">
              <a:solidFill>
                <a:prstClr val="black"/>
              </a:solidFill>
              <a:ea typeface="ＭＳ Ｐゴシック" charset="0"/>
            </a:endParaRPr>
          </a:p>
          <a:p>
            <a:r>
              <a:rPr lang="en-US" sz="2800" dirty="0"/>
              <a:t>Proclaim scripture</a:t>
            </a:r>
          </a:p>
        </p:txBody>
      </p:sp>
      <p:sp>
        <p:nvSpPr>
          <p:cNvPr id="4" name="Slide Number Placeholder 3"/>
          <p:cNvSpPr>
            <a:spLocks noGrp="1"/>
          </p:cNvSpPr>
          <p:nvPr>
            <p:ph type="sldNum" sz="quarter" idx="5"/>
          </p:nvPr>
        </p:nvSpPr>
        <p:spPr/>
        <p:txBody>
          <a:bodyPr/>
          <a:lstStyle/>
          <a:p>
            <a:fld id="{36B64597-FC40-4CC5-8733-223EAD23241F}" type="slidenum">
              <a:rPr lang="en-US" smtClean="0"/>
              <a:t>9</a:t>
            </a:fld>
            <a:endParaRPr lang="en-US"/>
          </a:p>
        </p:txBody>
      </p:sp>
    </p:spTree>
    <p:extLst>
      <p:ext uri="{BB962C8B-B14F-4D97-AF65-F5344CB8AC3E}">
        <p14:creationId xmlns:p14="http://schemas.microsoft.com/office/powerpoint/2010/main" val="4073302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CF10955-4196-7F45-B2E9-6BDF7F7578C7}" type="datetime1">
              <a:rPr lang="x-none">
                <a:solidFill>
                  <a:prstClr val="black">
                    <a:tint val="75000"/>
                  </a:prstClr>
                </a:solidFill>
              </a:rPr>
              <a:pPr>
                <a:defRPr/>
              </a:pPr>
              <a:t>10/1/2020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6D2F5E-55CE-2E4A-8F8E-AB0A98CEAA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7993177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0319A7-CB25-7F41-95CC-F2CC63653BE1}" type="datetime1">
              <a:rPr lang="x-none">
                <a:solidFill>
                  <a:prstClr val="black">
                    <a:tint val="75000"/>
                  </a:prstClr>
                </a:solidFill>
              </a:rPr>
              <a:pPr>
                <a:defRPr/>
              </a:pPr>
              <a:t>10/1/2020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C11333F-1B5D-0048-B241-0F915E94A27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6847794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3C087D2-A9B5-3C4D-9080-7CF4F7689F0E}" type="datetime1">
              <a:rPr lang="x-none">
                <a:solidFill>
                  <a:prstClr val="black">
                    <a:tint val="75000"/>
                  </a:prstClr>
                </a:solidFill>
              </a:rPr>
              <a:pPr>
                <a:defRPr/>
              </a:pPr>
              <a:t>10/1/2020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64A77DF-3895-3B48-B72D-A9F88B7251B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46339271"/>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CF10955-4196-7F45-B2E9-6BDF7F7578C7}" type="datetime1">
              <a:rPr lang="x-none"/>
              <a:pPr>
                <a:defRPr/>
              </a:pPr>
              <a:t>10/1/2020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6D2F5E-55CE-2E4A-8F8E-AB0A98CEAA31}" type="slidenum">
              <a:rPr lang="en-US"/>
              <a:pPr>
                <a:defRPr/>
              </a:pPr>
              <a:t>‹#›</a:t>
            </a:fld>
            <a:endParaRPr lang="en-US"/>
          </a:p>
        </p:txBody>
      </p:sp>
    </p:spTree>
    <p:extLst>
      <p:ext uri="{BB962C8B-B14F-4D97-AF65-F5344CB8AC3E}">
        <p14:creationId xmlns:p14="http://schemas.microsoft.com/office/powerpoint/2010/main" val="236093678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A4EE6A3-4EFF-3548-87AB-5EE449C9E136}" type="datetime1">
              <a:rPr lang="x-none"/>
              <a:pPr>
                <a:defRPr/>
              </a:pPr>
              <a:t>10/1/2020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984502-178A-3E49-A4D2-41406D15875E}" type="slidenum">
              <a:rPr lang="en-US"/>
              <a:pPr>
                <a:defRPr/>
              </a:pPr>
              <a:t>‹#›</a:t>
            </a:fld>
            <a:endParaRPr lang="en-US"/>
          </a:p>
        </p:txBody>
      </p:sp>
    </p:spTree>
    <p:extLst>
      <p:ext uri="{BB962C8B-B14F-4D97-AF65-F5344CB8AC3E}">
        <p14:creationId xmlns:p14="http://schemas.microsoft.com/office/powerpoint/2010/main" val="217399527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7AA740F-9C04-9F41-86AB-CEEF3832D7AA}" type="datetime1">
              <a:rPr lang="x-none"/>
              <a:pPr>
                <a:defRPr/>
              </a:pPr>
              <a:t>10/1/2020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2506F4-BE8A-AD47-97DC-E54D56FD06C7}" type="slidenum">
              <a:rPr lang="en-US"/>
              <a:pPr>
                <a:defRPr/>
              </a:pPr>
              <a:t>‹#›</a:t>
            </a:fld>
            <a:endParaRPr lang="en-US"/>
          </a:p>
        </p:txBody>
      </p:sp>
    </p:spTree>
    <p:extLst>
      <p:ext uri="{BB962C8B-B14F-4D97-AF65-F5344CB8AC3E}">
        <p14:creationId xmlns:p14="http://schemas.microsoft.com/office/powerpoint/2010/main" val="204329792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718B7ED-5886-4E4F-B34D-9E54DAD60B5B}" type="datetime1">
              <a:rPr lang="x-none"/>
              <a:pPr>
                <a:defRPr/>
              </a:pPr>
              <a:t>10/1/2020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A6EFE-08EF-3E44-A47A-4E941597B8DF}" type="slidenum">
              <a:rPr lang="en-US"/>
              <a:pPr>
                <a:defRPr/>
              </a:pPr>
              <a:t>‹#›</a:t>
            </a:fld>
            <a:endParaRPr lang="en-US"/>
          </a:p>
        </p:txBody>
      </p:sp>
    </p:spTree>
    <p:extLst>
      <p:ext uri="{BB962C8B-B14F-4D97-AF65-F5344CB8AC3E}">
        <p14:creationId xmlns:p14="http://schemas.microsoft.com/office/powerpoint/2010/main" val="775486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FEACC6C-9A83-C24D-BD04-571A9DB0EF39}" type="datetime1">
              <a:rPr lang="x-none"/>
              <a:pPr>
                <a:defRPr/>
              </a:pPr>
              <a:t>10/1/2020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EA2AFDB-247D-A643-88B9-D55FF1BC8678}" type="slidenum">
              <a:rPr lang="en-US"/>
              <a:pPr>
                <a:defRPr/>
              </a:pPr>
              <a:t>‹#›</a:t>
            </a:fld>
            <a:endParaRPr lang="en-US"/>
          </a:p>
        </p:txBody>
      </p:sp>
    </p:spTree>
    <p:extLst>
      <p:ext uri="{BB962C8B-B14F-4D97-AF65-F5344CB8AC3E}">
        <p14:creationId xmlns:p14="http://schemas.microsoft.com/office/powerpoint/2010/main" val="72281822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26A51D1-3F9D-B34D-85CD-88BFD054DBBE}" type="datetime1">
              <a:rPr lang="x-none"/>
              <a:pPr>
                <a:defRPr/>
              </a:pPr>
              <a:t>10/1/2020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F75E253-6FEB-8142-80B3-4DD28529897A}" type="slidenum">
              <a:rPr lang="en-US"/>
              <a:pPr>
                <a:defRPr/>
              </a:pPr>
              <a:t>‹#›</a:t>
            </a:fld>
            <a:endParaRPr lang="en-US"/>
          </a:p>
        </p:txBody>
      </p:sp>
    </p:spTree>
    <p:extLst>
      <p:ext uri="{BB962C8B-B14F-4D97-AF65-F5344CB8AC3E}">
        <p14:creationId xmlns:p14="http://schemas.microsoft.com/office/powerpoint/2010/main" val="177053289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26061D4-4D0D-334E-9C28-F254DD23D744}" type="datetime1">
              <a:rPr lang="x-none"/>
              <a:pPr>
                <a:defRPr/>
              </a:pPr>
              <a:t>10/1/2020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91B5AD9-C304-0646-B47E-E3D2C4694237}" type="slidenum">
              <a:rPr lang="en-US"/>
              <a:pPr>
                <a:defRPr/>
              </a:pPr>
              <a:t>‹#›</a:t>
            </a:fld>
            <a:endParaRPr lang="en-US"/>
          </a:p>
        </p:txBody>
      </p:sp>
    </p:spTree>
    <p:extLst>
      <p:ext uri="{BB962C8B-B14F-4D97-AF65-F5344CB8AC3E}">
        <p14:creationId xmlns:p14="http://schemas.microsoft.com/office/powerpoint/2010/main" val="357142857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28C7C86-96BA-A243-A34B-28DF798A77CE}" type="datetime1">
              <a:rPr lang="x-none"/>
              <a:pPr>
                <a:defRPr/>
              </a:pPr>
              <a:t>10/1/2020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D6B792-10E8-D34F-9853-2A56EF2E6685}" type="slidenum">
              <a:rPr lang="en-US"/>
              <a:pPr>
                <a:defRPr/>
              </a:pPr>
              <a:t>‹#›</a:t>
            </a:fld>
            <a:endParaRPr lang="en-US"/>
          </a:p>
        </p:txBody>
      </p:sp>
    </p:spTree>
    <p:extLst>
      <p:ext uri="{BB962C8B-B14F-4D97-AF65-F5344CB8AC3E}">
        <p14:creationId xmlns:p14="http://schemas.microsoft.com/office/powerpoint/2010/main" val="185733277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A4EE6A3-4EFF-3548-87AB-5EE449C9E136}" type="datetime1">
              <a:rPr lang="x-none">
                <a:solidFill>
                  <a:prstClr val="black">
                    <a:tint val="75000"/>
                  </a:prstClr>
                </a:solidFill>
              </a:rPr>
              <a:pPr>
                <a:defRPr/>
              </a:pPr>
              <a:t>10/1/2020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B984502-178A-3E49-A4D2-41406D1587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930988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8D7888E-792C-EB42-A4A6-E92FE946E321}" type="datetime1">
              <a:rPr lang="x-none"/>
              <a:pPr>
                <a:defRPr/>
              </a:pPr>
              <a:t>10/1/2020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B7FA16-2D86-8446-8391-624F631B5986}" type="slidenum">
              <a:rPr lang="en-US"/>
              <a:pPr>
                <a:defRPr/>
              </a:pPr>
              <a:t>‹#›</a:t>
            </a:fld>
            <a:endParaRPr lang="en-US"/>
          </a:p>
        </p:txBody>
      </p:sp>
    </p:spTree>
    <p:extLst>
      <p:ext uri="{BB962C8B-B14F-4D97-AF65-F5344CB8AC3E}">
        <p14:creationId xmlns:p14="http://schemas.microsoft.com/office/powerpoint/2010/main" val="187157432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0319A7-CB25-7F41-95CC-F2CC63653BE1}" type="datetime1">
              <a:rPr lang="x-none"/>
              <a:pPr>
                <a:defRPr/>
              </a:pPr>
              <a:t>10/1/2020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11333F-1B5D-0048-B241-0F915E94A270}" type="slidenum">
              <a:rPr lang="en-US"/>
              <a:pPr>
                <a:defRPr/>
              </a:pPr>
              <a:t>‹#›</a:t>
            </a:fld>
            <a:endParaRPr lang="en-US"/>
          </a:p>
        </p:txBody>
      </p:sp>
    </p:spTree>
    <p:extLst>
      <p:ext uri="{BB962C8B-B14F-4D97-AF65-F5344CB8AC3E}">
        <p14:creationId xmlns:p14="http://schemas.microsoft.com/office/powerpoint/2010/main" val="6937971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3C087D2-A9B5-3C4D-9080-7CF4F7689F0E}" type="datetime1">
              <a:rPr lang="x-none"/>
              <a:pPr>
                <a:defRPr/>
              </a:pPr>
              <a:t>10/1/2020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4A77DF-3895-3B48-B72D-A9F88B7251B1}" type="slidenum">
              <a:rPr lang="en-US"/>
              <a:pPr>
                <a:defRPr/>
              </a:pPr>
              <a:t>‹#›</a:t>
            </a:fld>
            <a:endParaRPr lang="en-US"/>
          </a:p>
        </p:txBody>
      </p:sp>
    </p:spTree>
    <p:extLst>
      <p:ext uri="{BB962C8B-B14F-4D97-AF65-F5344CB8AC3E}">
        <p14:creationId xmlns:p14="http://schemas.microsoft.com/office/powerpoint/2010/main" val="308299057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7AA740F-9C04-9F41-86AB-CEEF3832D7AA}" type="datetime1">
              <a:rPr lang="x-none">
                <a:solidFill>
                  <a:prstClr val="black">
                    <a:tint val="75000"/>
                  </a:prstClr>
                </a:solidFill>
              </a:rPr>
              <a:pPr>
                <a:defRPr/>
              </a:pPr>
              <a:t>10/1/2020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22506F4-BE8A-AD47-97DC-E54D56FD06C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5916247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718B7ED-5886-4E4F-B34D-9E54DAD60B5B}" type="datetime1">
              <a:rPr lang="x-none">
                <a:solidFill>
                  <a:prstClr val="black">
                    <a:tint val="75000"/>
                  </a:prstClr>
                </a:solidFill>
              </a:rPr>
              <a:pPr>
                <a:defRPr/>
              </a:pPr>
              <a:t>10/1/2020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BFA6EFE-08EF-3E44-A47A-4E941597B8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5051971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FEACC6C-9A83-C24D-BD04-571A9DB0EF39}" type="datetime1">
              <a:rPr lang="x-none">
                <a:solidFill>
                  <a:prstClr val="black">
                    <a:tint val="75000"/>
                  </a:prstClr>
                </a:solidFill>
              </a:rPr>
              <a:pPr>
                <a:defRPr/>
              </a:pPr>
              <a:t>10/1/2020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EA2AFDB-247D-A643-88B9-D55FF1BC86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955949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26A51D1-3F9D-B34D-85CD-88BFD054DBBE}" type="datetime1">
              <a:rPr lang="x-none">
                <a:solidFill>
                  <a:prstClr val="black">
                    <a:tint val="75000"/>
                  </a:prstClr>
                </a:solidFill>
              </a:rPr>
              <a:pPr>
                <a:defRPr/>
              </a:pPr>
              <a:t>10/1/2020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F75E253-6FEB-8142-80B3-4DD28529897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23697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26061D4-4D0D-334E-9C28-F254DD23D744}" type="datetime1">
              <a:rPr lang="x-none">
                <a:solidFill>
                  <a:prstClr val="black">
                    <a:tint val="75000"/>
                  </a:prstClr>
                </a:solidFill>
              </a:rPr>
              <a:pPr>
                <a:defRPr/>
              </a:pPr>
              <a:t>10/1/2020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91B5AD9-C304-0646-B47E-E3D2C469423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4524387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28C7C86-96BA-A243-A34B-28DF798A77CE}" type="datetime1">
              <a:rPr lang="x-none">
                <a:solidFill>
                  <a:prstClr val="black">
                    <a:tint val="75000"/>
                  </a:prstClr>
                </a:solidFill>
              </a:rPr>
              <a:pPr>
                <a:defRPr/>
              </a:pPr>
              <a:t>10/1/2020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D6B792-10E8-D34F-9853-2A56EF2E66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880495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8D7888E-792C-EB42-A4A6-E92FE946E321}" type="datetime1">
              <a:rPr lang="x-none">
                <a:solidFill>
                  <a:prstClr val="black">
                    <a:tint val="75000"/>
                  </a:prstClr>
                </a:solidFill>
              </a:rPr>
              <a:pPr>
                <a:defRPr/>
              </a:pPr>
              <a:t>10/1/2020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FB7FA16-2D86-8446-8391-624F631B598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1363453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914400" y="2746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Text Placeholder 2"/>
          <p:cNvSpPr>
            <a:spLocks noGrp="1"/>
          </p:cNvSpPr>
          <p:nvPr>
            <p:ph type="body" idx="1"/>
          </p:nvPr>
        </p:nvSpPr>
        <p:spPr bwMode="auto">
          <a:xfrm>
            <a:off x="914400" y="1600200"/>
            <a:ext cx="777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FE671194-9874-184D-873F-768594A7603A}" type="datetime1">
              <a:rPr lang="x-none">
                <a:solidFill>
                  <a:prstClr val="black">
                    <a:tint val="75000"/>
                  </a:prstClr>
                </a:solidFill>
              </a:rPr>
              <a:pPr defTabSz="457200">
                <a:defRPr/>
              </a:pPr>
              <a:t>10/1/2020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D55FD329-52D2-C54D-A5BF-995A9336E5F5}" type="slidenum">
              <a:rPr lang="en-US">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079706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hf sldNum="0"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FE671194-9874-184D-873F-768594A7603A}" type="datetime1">
              <a:rPr lang="x-none"/>
              <a:pPr>
                <a:defRPr/>
              </a:pPr>
              <a:t>10/1/2020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D55FD329-52D2-C54D-A5BF-995A9336E5F5}" type="slidenum">
              <a:rPr lang="en-US"/>
              <a:pPr>
                <a:defRPr/>
              </a:pPr>
              <a:t>‹#›</a:t>
            </a:fld>
            <a:endParaRPr lang="en-US"/>
          </a:p>
        </p:txBody>
      </p:sp>
    </p:spTree>
    <p:extLst>
      <p:ext uri="{BB962C8B-B14F-4D97-AF65-F5344CB8AC3E}">
        <p14:creationId xmlns:p14="http://schemas.microsoft.com/office/powerpoint/2010/main" val="42432418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hf sldNum="0"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youtube.com/watch?v=AE_BX1XUSC4&amp;list=PLNjlsQWvYKyhmu6z2QLBnocL4XCKomhal&amp;index=2"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www.youtube.com/watch?v=AE_BX1XUSC4&amp;list=PLNjlsQWvYKyhmu6z2QLBnocL4XCKomhal&amp;index=2"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youtube.com/watch?v=AE_BX1XUSC4&amp;list=PLNjlsQWvYKyhmu6z2QLBnocL4XCKomhal&amp;index=2"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youtube.com/watch?v=AE_BX1XUSC4&amp;list=PLNjlsQWvYKyhmu6z2QLBnocL4XCKomhal&amp;index=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www.youtube.com/watch?v=P_glFDYunMk&amp;feature=youtu.b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8.jp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990600" y="5410200"/>
            <a:ext cx="7391400" cy="584775"/>
          </a:xfrm>
          <a:prstGeom prst="rect">
            <a:avLst/>
          </a:prstGeom>
        </p:spPr>
        <p:txBody>
          <a:bodyPr wrap="square">
            <a:spAutoFit/>
          </a:bodyPr>
          <a:lstStyle/>
          <a:p>
            <a:r>
              <a:rPr lang="en-US" sz="3200" b="1" dirty="0">
                <a:solidFill>
                  <a:schemeClr val="bg2">
                    <a:lumMod val="10000"/>
                  </a:schemeClr>
                </a:solidFill>
              </a:rPr>
              <a:t> </a:t>
            </a:r>
            <a:endParaRPr lang="en-US" sz="3200" b="1" dirty="0">
              <a:solidFill>
                <a:schemeClr val="bg1"/>
              </a:solidFill>
              <a:latin typeface="Tempus Sans ITC" panose="04020404030D07020202" pitchFamily="82" charset="0"/>
            </a:endParaRPr>
          </a:p>
        </p:txBody>
      </p:sp>
      <p:sp>
        <p:nvSpPr>
          <p:cNvPr id="3" name="Content Placeholder 2">
            <a:extLst>
              <a:ext uri="{FF2B5EF4-FFF2-40B4-BE49-F238E27FC236}">
                <a16:creationId xmlns:a16="http://schemas.microsoft.com/office/drawing/2014/main" id="{C53ADC35-665B-4D56-A5CD-868B9AC07B9A}"/>
              </a:ext>
            </a:extLst>
          </p:cNvPr>
          <p:cNvSpPr>
            <a:spLocks noGrp="1"/>
          </p:cNvSpPr>
          <p:nvPr>
            <p:ph idx="1"/>
          </p:nvPr>
        </p:nvSpPr>
        <p:spPr>
          <a:xfrm>
            <a:off x="457200" y="1600200"/>
            <a:ext cx="8229600" cy="4571999"/>
          </a:xfrm>
        </p:spPr>
        <p:txBody>
          <a:bodyPr/>
          <a:lstStyle/>
          <a:p>
            <a:pPr marL="0" indent="0" algn="ctr">
              <a:buNone/>
            </a:pPr>
            <a:r>
              <a:rPr lang="en-US" sz="4800" b="1" dirty="0">
                <a:latin typeface="Calibri" panose="020F0502020204030204" pitchFamily="34" charset="0"/>
                <a:cs typeface="Calibri" panose="020F0502020204030204" pitchFamily="34" charset="0"/>
              </a:rPr>
              <a:t>Parish Name Here</a:t>
            </a:r>
          </a:p>
          <a:p>
            <a:pPr marL="0" indent="0">
              <a:buNone/>
            </a:pPr>
            <a:r>
              <a:rPr lang="en-US" dirty="0"/>
              <a:t>Presenter</a:t>
            </a:r>
          </a:p>
          <a:p>
            <a:pPr marL="0" indent="0">
              <a:buNone/>
            </a:pPr>
            <a:r>
              <a:rPr lang="en-US" dirty="0"/>
              <a:t>Program announcements</a:t>
            </a:r>
          </a:p>
          <a:p>
            <a:pPr marL="0" indent="0">
              <a:buNone/>
            </a:pPr>
            <a:endParaRPr lang="en-US" dirty="0"/>
          </a:p>
        </p:txBody>
      </p:sp>
    </p:spTree>
    <p:extLst>
      <p:ext uri="{BB962C8B-B14F-4D97-AF65-F5344CB8AC3E}">
        <p14:creationId xmlns:p14="http://schemas.microsoft.com/office/powerpoint/2010/main" val="38905137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1999"/>
          </a:xfrm>
        </p:spPr>
        <p:txBody>
          <a:bodyPr/>
          <a:lstStyle/>
          <a:p>
            <a:br>
              <a:rPr lang="en-US" b="1" dirty="0">
                <a:solidFill>
                  <a:prstClr val="black"/>
                </a:solidFill>
              </a:rPr>
            </a:br>
            <a:endParaRPr lang="en-US" b="1" dirty="0">
              <a:solidFill>
                <a:schemeClr val="bg1"/>
              </a:solidFill>
            </a:endParaRPr>
          </a:p>
        </p:txBody>
      </p:sp>
      <p:sp>
        <p:nvSpPr>
          <p:cNvPr id="3" name="Content Placeholder 2"/>
          <p:cNvSpPr>
            <a:spLocks noGrp="1"/>
          </p:cNvSpPr>
          <p:nvPr>
            <p:ph idx="1"/>
          </p:nvPr>
        </p:nvSpPr>
        <p:spPr>
          <a:xfrm>
            <a:off x="923581" y="304800"/>
            <a:ext cx="8229600" cy="6278565"/>
          </a:xfrm>
        </p:spPr>
        <p:txBody>
          <a:bodyPr/>
          <a:lstStyle/>
          <a:p>
            <a:pPr marL="0" marR="0" indent="0">
              <a:lnSpc>
                <a:spcPct val="107000"/>
              </a:lnSpc>
              <a:spcBef>
                <a:spcPts val="0"/>
              </a:spcBef>
              <a:spcAft>
                <a:spcPts val="800"/>
              </a:spcAft>
              <a:buNone/>
            </a:pPr>
            <a:r>
              <a:rPr lang="en-US" baseline="30000" dirty="0">
                <a:effectLst/>
                <a:latin typeface="Calibri" panose="020F0502020204030204" pitchFamily="34" charset="0"/>
                <a:ea typeface="Calibri" panose="020F0502020204030204" pitchFamily="34" charset="0"/>
                <a:cs typeface="Times New Roman" panose="02020603050405020304" pitchFamily="18" charset="0"/>
              </a:rPr>
              <a:t>18 </a:t>
            </a:r>
            <a:r>
              <a:rPr lang="en-US" dirty="0">
                <a:effectLst/>
                <a:latin typeface="Calibri" panose="020F0502020204030204" pitchFamily="34" charset="0"/>
                <a:ea typeface="Calibri" panose="020F0502020204030204" pitchFamily="34" charset="0"/>
                <a:cs typeface="Times New Roman" panose="02020603050405020304" pitchFamily="18" charset="0"/>
              </a:rPr>
              <a:t>I will get up and go to my father, and I will say to him, “Father, I have sinned against heaven and before you; </a:t>
            </a:r>
            <a:r>
              <a:rPr lang="en-US" baseline="30000" dirty="0">
                <a:effectLst/>
                <a:latin typeface="Calibri" panose="020F0502020204030204" pitchFamily="34" charset="0"/>
                <a:ea typeface="Calibri" panose="020F0502020204030204" pitchFamily="34" charset="0"/>
                <a:cs typeface="Times New Roman" panose="02020603050405020304" pitchFamily="18" charset="0"/>
              </a:rPr>
              <a:t>19 </a:t>
            </a:r>
            <a:r>
              <a:rPr lang="en-US" dirty="0">
                <a:effectLst/>
                <a:latin typeface="Calibri" panose="020F0502020204030204" pitchFamily="34" charset="0"/>
                <a:ea typeface="Calibri" panose="020F0502020204030204" pitchFamily="34" charset="0"/>
                <a:cs typeface="Times New Roman" panose="02020603050405020304" pitchFamily="18" charset="0"/>
              </a:rPr>
              <a:t>I am no longer worthy to be called your son; treat me like one of your hired hands.”’ </a:t>
            </a:r>
            <a:r>
              <a:rPr lang="en-US" baseline="30000" dirty="0">
                <a:effectLst/>
                <a:latin typeface="Calibri" panose="020F0502020204030204" pitchFamily="34" charset="0"/>
                <a:ea typeface="Calibri" panose="020F0502020204030204" pitchFamily="34" charset="0"/>
                <a:cs typeface="Times New Roman" panose="02020603050405020304" pitchFamily="18" charset="0"/>
              </a:rPr>
              <a:t>20 </a:t>
            </a:r>
            <a:r>
              <a:rPr lang="en-US" dirty="0">
                <a:effectLst/>
                <a:latin typeface="Calibri" panose="020F0502020204030204" pitchFamily="34" charset="0"/>
                <a:ea typeface="Calibri" panose="020F0502020204030204" pitchFamily="34" charset="0"/>
                <a:cs typeface="Times New Roman" panose="02020603050405020304" pitchFamily="18" charset="0"/>
              </a:rPr>
              <a:t>So he set off and went to his father. But while he was still far off, his father saw him and was filled with compassion; he ran and put his arms around him and kissed him. </a:t>
            </a:r>
            <a:r>
              <a:rPr kumimoji="0" lang="en-US" sz="32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21 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Then the son said to him, ‘Father, I have sinned against heaven and before you; I am no longer worthy to be called your son.’</a:t>
            </a:r>
            <a:r>
              <a:rPr kumimoji="0" lang="en-US" sz="32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22 </a:t>
            </a:r>
            <a:endParaRPr lang="en-US" baseline="30000" dirty="0"/>
          </a:p>
          <a:p>
            <a:pPr marL="0" lvl="0" indent="0">
              <a:buNone/>
            </a:pPr>
            <a:r>
              <a:rPr lang="en-US" dirty="0">
                <a:solidFill>
                  <a:prstClr val="black"/>
                </a:solidFill>
              </a:rPr>
              <a:t>									</a:t>
            </a:r>
            <a:endParaRPr lang="en-US" sz="2400" b="1" dirty="0"/>
          </a:p>
          <a:p>
            <a:pPr marL="0" indent="0">
              <a:buNone/>
            </a:pPr>
            <a:endParaRPr lang="en-US" sz="2400" b="1" dirty="0"/>
          </a:p>
        </p:txBody>
      </p:sp>
    </p:spTree>
    <p:extLst>
      <p:ext uri="{BB962C8B-B14F-4D97-AF65-F5344CB8AC3E}">
        <p14:creationId xmlns:p14="http://schemas.microsoft.com/office/powerpoint/2010/main" val="3495926231"/>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1999"/>
          </a:xfrm>
        </p:spPr>
        <p:txBody>
          <a:bodyPr/>
          <a:lstStyle/>
          <a:p>
            <a:br>
              <a:rPr lang="en-US" b="1" dirty="0">
                <a:solidFill>
                  <a:prstClr val="black"/>
                </a:solidFill>
              </a:rPr>
            </a:br>
            <a:endParaRPr lang="en-US" b="1" dirty="0">
              <a:solidFill>
                <a:schemeClr val="bg1"/>
              </a:solidFill>
            </a:endParaRPr>
          </a:p>
        </p:txBody>
      </p:sp>
      <p:sp>
        <p:nvSpPr>
          <p:cNvPr id="3" name="Content Placeholder 2"/>
          <p:cNvSpPr>
            <a:spLocks noGrp="1"/>
          </p:cNvSpPr>
          <p:nvPr>
            <p:ph idx="1"/>
          </p:nvPr>
        </p:nvSpPr>
        <p:spPr>
          <a:xfrm>
            <a:off x="923581" y="304800"/>
            <a:ext cx="8229600" cy="6278565"/>
          </a:xfrm>
        </p:spPr>
        <p:txBody>
          <a:bodyPr/>
          <a:lstStyle/>
          <a:p>
            <a:pPr marL="0" marR="0" indent="0">
              <a:lnSpc>
                <a:spcPct val="107000"/>
              </a:lnSpc>
              <a:spcBef>
                <a:spcPts val="0"/>
              </a:spcBef>
              <a:spcAft>
                <a:spcPts val="800"/>
              </a:spcAft>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But the father said to his slaves, ‘Quickly, bring out a robe—the best one—and put it on him; put a ring on his finger and sandals on his feet. </a:t>
            </a:r>
            <a:r>
              <a:rPr lang="en-US" sz="3200" baseline="30000" dirty="0">
                <a:effectLst/>
                <a:latin typeface="Calibri" panose="020F0502020204030204" pitchFamily="34" charset="0"/>
                <a:ea typeface="Calibri" panose="020F0502020204030204" pitchFamily="34" charset="0"/>
                <a:cs typeface="Times New Roman" panose="02020603050405020304" pitchFamily="18" charset="0"/>
              </a:rPr>
              <a:t>23 </a:t>
            </a:r>
            <a:r>
              <a:rPr lang="en-US" sz="3200" dirty="0">
                <a:effectLst/>
                <a:latin typeface="Calibri" panose="020F0502020204030204" pitchFamily="34" charset="0"/>
                <a:ea typeface="Calibri" panose="020F0502020204030204" pitchFamily="34" charset="0"/>
                <a:cs typeface="Times New Roman" panose="02020603050405020304" pitchFamily="18" charset="0"/>
              </a:rPr>
              <a:t>And get the fatted calf and kill it, and let us eat and celebrate; </a:t>
            </a:r>
            <a:r>
              <a:rPr lang="en-US" sz="3200" baseline="30000" dirty="0">
                <a:effectLst/>
                <a:latin typeface="Calibri" panose="020F0502020204030204" pitchFamily="34" charset="0"/>
                <a:ea typeface="Calibri" panose="020F0502020204030204" pitchFamily="34" charset="0"/>
                <a:cs typeface="Times New Roman" panose="02020603050405020304" pitchFamily="18" charset="0"/>
              </a:rPr>
              <a:t>24 </a:t>
            </a:r>
            <a:r>
              <a:rPr lang="en-US" sz="3200" dirty="0">
                <a:effectLst/>
                <a:latin typeface="Calibri" panose="020F0502020204030204" pitchFamily="34" charset="0"/>
                <a:ea typeface="Calibri" panose="020F0502020204030204" pitchFamily="34" charset="0"/>
                <a:cs typeface="Times New Roman" panose="02020603050405020304" pitchFamily="18" charset="0"/>
              </a:rPr>
              <a:t>for this son of mine was dead and is alive again; he was lost and is found!’ And they began to celebrate. </a:t>
            </a:r>
            <a:r>
              <a:rPr kumimoji="0" lang="en-US" sz="32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25 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“Now his elder son was in the field; and when he came and approached the house, he heard music and dancing.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None/>
            </a:pPr>
            <a:r>
              <a:rPr lang="en-US" dirty="0">
                <a:solidFill>
                  <a:prstClr val="black"/>
                </a:solidFill>
              </a:rPr>
              <a:t>		</a:t>
            </a:r>
          </a:p>
          <a:p>
            <a:pPr marL="0" lvl="0" indent="0">
              <a:buNone/>
            </a:pPr>
            <a:endParaRPr lang="en-US" sz="2400" dirty="0">
              <a:solidFill>
                <a:prstClr val="black"/>
              </a:solidFill>
            </a:endParaRPr>
          </a:p>
          <a:p>
            <a:pPr marL="0" lvl="0" indent="0">
              <a:buNone/>
            </a:pPr>
            <a:endParaRPr lang="en-US" sz="2400" dirty="0">
              <a:solidFill>
                <a:prstClr val="black"/>
              </a:solidFill>
            </a:endParaRPr>
          </a:p>
          <a:p>
            <a:pPr marL="0" lvl="0" indent="0">
              <a:buNone/>
            </a:pPr>
            <a:endParaRPr lang="en-US" sz="2400" dirty="0">
              <a:solidFill>
                <a:prstClr val="black"/>
              </a:solidFill>
            </a:endParaRPr>
          </a:p>
          <a:p>
            <a:pPr marL="0" lvl="0" indent="0">
              <a:buNone/>
            </a:pPr>
            <a:endParaRPr lang="en-US" sz="2400" dirty="0">
              <a:solidFill>
                <a:prstClr val="black"/>
              </a:solidFill>
            </a:endParaRPr>
          </a:p>
          <a:p>
            <a:pPr marL="0" lvl="0" indent="0">
              <a:buNone/>
            </a:pPr>
            <a:endParaRPr lang="en-US" dirty="0">
              <a:solidFill>
                <a:prstClr val="black"/>
              </a:solidFill>
            </a:endParaRPr>
          </a:p>
          <a:p>
            <a:pPr marL="0" indent="0">
              <a:buNone/>
            </a:pPr>
            <a:endParaRPr lang="en-US" sz="2400" b="1" dirty="0"/>
          </a:p>
          <a:p>
            <a:pPr marL="0" indent="0">
              <a:buNone/>
            </a:pPr>
            <a:endParaRPr lang="en-US" sz="2400" b="1" dirty="0"/>
          </a:p>
        </p:txBody>
      </p:sp>
    </p:spTree>
    <p:extLst>
      <p:ext uri="{BB962C8B-B14F-4D97-AF65-F5344CB8AC3E}">
        <p14:creationId xmlns:p14="http://schemas.microsoft.com/office/powerpoint/2010/main" val="331818029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1999"/>
          </a:xfrm>
        </p:spPr>
        <p:txBody>
          <a:bodyPr/>
          <a:lstStyle/>
          <a:p>
            <a:br>
              <a:rPr lang="en-US" b="1" dirty="0">
                <a:solidFill>
                  <a:prstClr val="black"/>
                </a:solidFill>
              </a:rPr>
            </a:br>
            <a:endParaRPr lang="en-US" b="1" dirty="0">
              <a:solidFill>
                <a:schemeClr val="bg1"/>
              </a:solidFill>
            </a:endParaRPr>
          </a:p>
        </p:txBody>
      </p:sp>
      <p:sp>
        <p:nvSpPr>
          <p:cNvPr id="3" name="Content Placeholder 2"/>
          <p:cNvSpPr>
            <a:spLocks noGrp="1"/>
          </p:cNvSpPr>
          <p:nvPr>
            <p:ph idx="1"/>
          </p:nvPr>
        </p:nvSpPr>
        <p:spPr>
          <a:xfrm>
            <a:off x="923581" y="304800"/>
            <a:ext cx="8229600" cy="6278565"/>
          </a:xfrm>
        </p:spPr>
        <p:txBody>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lang="en-US" sz="2800" baseline="30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lang="en-US" baseline="30000" dirty="0">
                <a:effectLst/>
                <a:latin typeface="Calibri" panose="020F0502020204030204" pitchFamily="34" charset="0"/>
                <a:ea typeface="Calibri" panose="020F0502020204030204" pitchFamily="34" charset="0"/>
                <a:cs typeface="Times New Roman" panose="02020603050405020304" pitchFamily="18" charset="0"/>
              </a:rPr>
              <a:t>26 </a:t>
            </a:r>
            <a:r>
              <a:rPr lang="en-US" dirty="0">
                <a:effectLst/>
                <a:latin typeface="Calibri" panose="020F0502020204030204" pitchFamily="34" charset="0"/>
                <a:ea typeface="Calibri" panose="020F0502020204030204" pitchFamily="34" charset="0"/>
                <a:cs typeface="Times New Roman" panose="02020603050405020304" pitchFamily="18" charset="0"/>
              </a:rPr>
              <a:t>He called one of the slaves and asked what was going on. </a:t>
            </a:r>
            <a:r>
              <a:rPr lang="en-US" baseline="30000" dirty="0">
                <a:effectLst/>
                <a:latin typeface="Calibri" panose="020F0502020204030204" pitchFamily="34" charset="0"/>
                <a:ea typeface="Calibri" panose="020F0502020204030204" pitchFamily="34" charset="0"/>
                <a:cs typeface="Times New Roman" panose="02020603050405020304" pitchFamily="18" charset="0"/>
              </a:rPr>
              <a:t>27 </a:t>
            </a:r>
            <a:r>
              <a:rPr lang="en-US" dirty="0">
                <a:effectLst/>
                <a:latin typeface="Calibri" panose="020F0502020204030204" pitchFamily="34" charset="0"/>
                <a:ea typeface="Calibri" panose="020F0502020204030204" pitchFamily="34" charset="0"/>
                <a:cs typeface="Times New Roman" panose="02020603050405020304" pitchFamily="18" charset="0"/>
              </a:rPr>
              <a:t>He replied, ‘Your brother has come, and your father has killed the fatted calf, because he has got him back safe and sound.’ </a:t>
            </a:r>
            <a:r>
              <a:rPr lang="en-US" baseline="30000" dirty="0">
                <a:effectLst/>
                <a:latin typeface="Calibri" panose="020F0502020204030204" pitchFamily="34" charset="0"/>
                <a:ea typeface="Calibri" panose="020F0502020204030204" pitchFamily="34" charset="0"/>
                <a:cs typeface="Times New Roman" panose="02020603050405020304" pitchFamily="18" charset="0"/>
              </a:rPr>
              <a:t>28 </a:t>
            </a:r>
            <a:r>
              <a:rPr lang="en-US" dirty="0">
                <a:effectLst/>
                <a:latin typeface="Calibri" panose="020F0502020204030204" pitchFamily="34" charset="0"/>
                <a:ea typeface="Calibri" panose="020F0502020204030204" pitchFamily="34" charset="0"/>
                <a:cs typeface="Times New Roman" panose="02020603050405020304" pitchFamily="18" charset="0"/>
              </a:rPr>
              <a:t>Then he became angry and refused to go in. His father came out and began to plead with him. </a:t>
            </a:r>
            <a:r>
              <a:rPr kumimoji="0" lang="en-US"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29 </a:t>
            </a: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But he answered his father, ‘Listen! For all these years I have been working like a slave for you, and I have never disobeyed your command; yet you have never given me even a young goat so that I might celebrate with my friends. </a:t>
            </a:r>
            <a:r>
              <a:rPr lang="en-US" dirty="0">
                <a:solidFill>
                  <a:prstClr val="black"/>
                </a:solidFill>
              </a:rPr>
              <a:t>	</a:t>
            </a:r>
          </a:p>
          <a:p>
            <a:pPr marL="0" lvl="0" indent="0">
              <a:buNone/>
            </a:pPr>
            <a:endParaRPr lang="en-US" sz="2400" dirty="0">
              <a:solidFill>
                <a:prstClr val="black"/>
              </a:solidFill>
            </a:endParaRPr>
          </a:p>
          <a:p>
            <a:pPr marL="0" lvl="0" indent="0">
              <a:buNone/>
            </a:pPr>
            <a:endParaRPr lang="en-US" sz="2400" dirty="0">
              <a:solidFill>
                <a:prstClr val="black"/>
              </a:solidFill>
            </a:endParaRPr>
          </a:p>
          <a:p>
            <a:pPr marL="0" lvl="0" indent="0">
              <a:buNone/>
            </a:pPr>
            <a:endParaRPr lang="en-US" sz="2400" dirty="0">
              <a:solidFill>
                <a:prstClr val="black"/>
              </a:solidFill>
            </a:endParaRPr>
          </a:p>
          <a:p>
            <a:pPr marL="0" lvl="0" indent="0">
              <a:buNone/>
            </a:pPr>
            <a:endParaRPr lang="en-US" sz="2400" dirty="0">
              <a:solidFill>
                <a:prstClr val="black"/>
              </a:solidFill>
            </a:endParaRPr>
          </a:p>
          <a:p>
            <a:pPr marL="0" lvl="0" indent="0">
              <a:buNone/>
            </a:pPr>
            <a:endParaRPr lang="en-US" sz="2400" dirty="0">
              <a:solidFill>
                <a:prstClr val="black"/>
              </a:solidFill>
            </a:endParaRPr>
          </a:p>
          <a:p>
            <a:pPr marL="0" lvl="0" indent="0">
              <a:buNone/>
            </a:pPr>
            <a:endParaRPr lang="en-US" sz="2400" dirty="0">
              <a:solidFill>
                <a:prstClr val="black"/>
              </a:solidFill>
            </a:endParaRPr>
          </a:p>
          <a:p>
            <a:pPr marL="0" lvl="0" indent="0">
              <a:buNone/>
            </a:pPr>
            <a:endParaRPr lang="en-US" sz="2400" dirty="0">
              <a:solidFill>
                <a:prstClr val="black"/>
              </a:solidFill>
            </a:endParaRPr>
          </a:p>
          <a:p>
            <a:pPr marL="0" lvl="0" indent="0">
              <a:buNone/>
            </a:pPr>
            <a:endParaRPr lang="en-US" sz="2400" dirty="0">
              <a:solidFill>
                <a:prstClr val="black"/>
              </a:solidFill>
            </a:endParaRPr>
          </a:p>
          <a:p>
            <a:pPr marL="0" lvl="0" indent="0">
              <a:buNone/>
            </a:pPr>
            <a:endParaRPr lang="en-US" sz="2400" dirty="0">
              <a:solidFill>
                <a:prstClr val="black"/>
              </a:solidFill>
            </a:endParaRPr>
          </a:p>
          <a:p>
            <a:pPr marL="0" lvl="0" indent="0">
              <a:buNone/>
            </a:pPr>
            <a:endParaRPr lang="en-US" sz="2400" dirty="0">
              <a:solidFill>
                <a:prstClr val="black"/>
              </a:solidFill>
            </a:endParaRPr>
          </a:p>
          <a:p>
            <a:pPr marL="0" lvl="0" indent="0">
              <a:buNone/>
            </a:pPr>
            <a:endParaRPr lang="en-US" dirty="0">
              <a:solidFill>
                <a:prstClr val="black"/>
              </a:solidFill>
            </a:endParaRPr>
          </a:p>
        </p:txBody>
      </p:sp>
    </p:spTree>
    <p:extLst>
      <p:ext uri="{BB962C8B-B14F-4D97-AF65-F5344CB8AC3E}">
        <p14:creationId xmlns:p14="http://schemas.microsoft.com/office/powerpoint/2010/main" val="194266837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1999"/>
          </a:xfrm>
        </p:spPr>
        <p:txBody>
          <a:bodyPr/>
          <a:lstStyle/>
          <a:p>
            <a:br>
              <a:rPr lang="en-US" b="1" dirty="0">
                <a:solidFill>
                  <a:prstClr val="black"/>
                </a:solidFill>
              </a:rPr>
            </a:br>
            <a:endParaRPr lang="en-US" b="1" dirty="0">
              <a:solidFill>
                <a:schemeClr val="bg1"/>
              </a:solidFill>
            </a:endParaRPr>
          </a:p>
        </p:txBody>
      </p:sp>
      <p:sp>
        <p:nvSpPr>
          <p:cNvPr id="3" name="Content Placeholder 2"/>
          <p:cNvSpPr>
            <a:spLocks noGrp="1"/>
          </p:cNvSpPr>
          <p:nvPr>
            <p:ph idx="1"/>
          </p:nvPr>
        </p:nvSpPr>
        <p:spPr>
          <a:xfrm>
            <a:off x="923581" y="304800"/>
            <a:ext cx="8229600" cy="6278565"/>
          </a:xfrm>
        </p:spPr>
        <p:txBody>
          <a:bodyPr/>
          <a:lstStyle/>
          <a:p>
            <a:pPr marL="0" marR="0" indent="0">
              <a:lnSpc>
                <a:spcPct val="107000"/>
              </a:lnSpc>
              <a:spcBef>
                <a:spcPts val="0"/>
              </a:spcBef>
              <a:spcAft>
                <a:spcPts val="800"/>
              </a:spcAft>
              <a:buNone/>
            </a:pPr>
            <a:endParaRPr lang="en-US" baseline="30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baseline="30000" dirty="0">
                <a:effectLst/>
                <a:latin typeface="Calibri" panose="020F0502020204030204" pitchFamily="34" charset="0"/>
                <a:ea typeface="Calibri" panose="020F0502020204030204" pitchFamily="34" charset="0"/>
                <a:cs typeface="Times New Roman" panose="02020603050405020304" pitchFamily="18" charset="0"/>
              </a:rPr>
              <a:t>30 </a:t>
            </a:r>
            <a:r>
              <a:rPr lang="en-US" dirty="0">
                <a:effectLst/>
                <a:latin typeface="Calibri" panose="020F0502020204030204" pitchFamily="34" charset="0"/>
                <a:ea typeface="Calibri" panose="020F0502020204030204" pitchFamily="34" charset="0"/>
                <a:cs typeface="Times New Roman" panose="02020603050405020304" pitchFamily="18" charset="0"/>
              </a:rPr>
              <a:t>But when this son of yours came back, who has devoured your property with prostitutes, you killed the fatted calf for him!’ </a:t>
            </a:r>
            <a:r>
              <a:rPr lang="en-US" baseline="30000" dirty="0">
                <a:effectLst/>
                <a:latin typeface="Calibri" panose="020F0502020204030204" pitchFamily="34" charset="0"/>
                <a:ea typeface="Calibri" panose="020F0502020204030204" pitchFamily="34" charset="0"/>
                <a:cs typeface="Times New Roman" panose="02020603050405020304" pitchFamily="18" charset="0"/>
              </a:rPr>
              <a:t>31 </a:t>
            </a:r>
            <a:r>
              <a:rPr lang="en-US" dirty="0">
                <a:effectLst/>
                <a:latin typeface="Calibri" panose="020F0502020204030204" pitchFamily="34" charset="0"/>
                <a:ea typeface="Calibri" panose="020F0502020204030204" pitchFamily="34" charset="0"/>
                <a:cs typeface="Times New Roman" panose="02020603050405020304" pitchFamily="18" charset="0"/>
              </a:rPr>
              <a:t>Then the father said to him, ‘Son, you are always with me, and all that is mine is yours. </a:t>
            </a:r>
            <a:r>
              <a:rPr lang="en-US" baseline="30000" dirty="0">
                <a:effectLst/>
                <a:latin typeface="Calibri" panose="020F0502020204030204" pitchFamily="34" charset="0"/>
                <a:ea typeface="Calibri" panose="020F0502020204030204" pitchFamily="34" charset="0"/>
                <a:cs typeface="Times New Roman" panose="02020603050405020304" pitchFamily="18" charset="0"/>
              </a:rPr>
              <a:t>32 </a:t>
            </a:r>
            <a:r>
              <a:rPr lang="en-US" dirty="0">
                <a:effectLst/>
                <a:latin typeface="Calibri" panose="020F0502020204030204" pitchFamily="34" charset="0"/>
                <a:ea typeface="Calibri" panose="020F0502020204030204" pitchFamily="34" charset="0"/>
                <a:cs typeface="Times New Roman" panose="02020603050405020304" pitchFamily="18" charset="0"/>
              </a:rPr>
              <a:t>But we had to celebrate and rejoice, because this brother of yours was dead and has come to life; he was lost and has been found.’”</a:t>
            </a:r>
            <a:endParaRPr lang="en-US" sz="2400" dirty="0">
              <a:solidFill>
                <a:prstClr val="black"/>
              </a:solidFill>
            </a:endParaRPr>
          </a:p>
          <a:p>
            <a:pPr marL="0" lvl="0" indent="0">
              <a:buNone/>
            </a:pPr>
            <a:r>
              <a:rPr lang="en-US" sz="2400" dirty="0">
                <a:solidFill>
                  <a:prstClr val="black"/>
                </a:solidFill>
              </a:rPr>
              <a:t>                                                              [NRSV-Catholic Edition]</a:t>
            </a:r>
            <a:endParaRPr lang="en-US" dirty="0">
              <a:solidFill>
                <a:prstClr val="black"/>
              </a:solidFill>
            </a:endParaRPr>
          </a:p>
          <a:p>
            <a:pPr marL="0" indent="0">
              <a:buNone/>
            </a:pPr>
            <a:endParaRPr lang="en-US" sz="2400" b="1" dirty="0"/>
          </a:p>
          <a:p>
            <a:pPr marL="0" indent="0">
              <a:buNone/>
            </a:pPr>
            <a:endParaRPr lang="en-US" sz="2400" b="1" dirty="0"/>
          </a:p>
        </p:txBody>
      </p:sp>
    </p:spTree>
    <p:extLst>
      <p:ext uri="{BB962C8B-B14F-4D97-AF65-F5344CB8AC3E}">
        <p14:creationId xmlns:p14="http://schemas.microsoft.com/office/powerpoint/2010/main" val="2316439817"/>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3874" y="1993873"/>
            <a:ext cx="6053452" cy="523220"/>
          </a:xfrm>
          <a:prstGeom prst="rect">
            <a:avLst/>
          </a:prstGeom>
          <a:noFill/>
        </p:spPr>
        <p:txBody>
          <a:bodyPr wrap="none" rtlCol="0">
            <a:spAutoFit/>
          </a:bodyPr>
          <a:lstStyle/>
          <a:p>
            <a:pPr defTabSz="457200" fontAlgn="base">
              <a:spcBef>
                <a:spcPct val="0"/>
              </a:spcBef>
              <a:spcAft>
                <a:spcPct val="0"/>
              </a:spcAft>
            </a:pPr>
            <a:r>
              <a:rPr lang="en-US" sz="2800" b="1" dirty="0">
                <a:ea typeface="ＭＳ Ｐゴシック" charset="0"/>
              </a:rPr>
              <a:t>What word or phrase stood out to you?</a:t>
            </a:r>
          </a:p>
        </p:txBody>
      </p:sp>
      <p:sp>
        <p:nvSpPr>
          <p:cNvPr id="3" name="TextBox 2"/>
          <p:cNvSpPr txBox="1"/>
          <p:nvPr/>
        </p:nvSpPr>
        <p:spPr>
          <a:xfrm>
            <a:off x="2182852" y="3429000"/>
            <a:ext cx="4778296" cy="523220"/>
          </a:xfrm>
          <a:prstGeom prst="rect">
            <a:avLst/>
          </a:prstGeom>
          <a:noFill/>
        </p:spPr>
        <p:txBody>
          <a:bodyPr wrap="none" rtlCol="0">
            <a:spAutoFit/>
          </a:bodyPr>
          <a:lstStyle/>
          <a:p>
            <a:pPr defTabSz="457200" fontAlgn="base">
              <a:spcBef>
                <a:spcPct val="0"/>
              </a:spcBef>
              <a:spcAft>
                <a:spcPct val="0"/>
              </a:spcAft>
            </a:pPr>
            <a:r>
              <a:rPr lang="en-US" sz="2800" b="1" dirty="0">
                <a:ea typeface="ＭＳ Ｐゴシック" charset="0"/>
              </a:rPr>
              <a:t>Why might this have meaning?</a:t>
            </a:r>
          </a:p>
        </p:txBody>
      </p:sp>
      <p:sp>
        <p:nvSpPr>
          <p:cNvPr id="4" name="Title 3"/>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Encountering God in His Word</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3308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Encountering God in His Word</a:t>
            </a:r>
          </a:p>
        </p:txBody>
      </p:sp>
      <p:sp>
        <p:nvSpPr>
          <p:cNvPr id="3" name="Content Placeholder 2"/>
          <p:cNvSpPr>
            <a:spLocks noGrp="1"/>
          </p:cNvSpPr>
          <p:nvPr>
            <p:ph idx="1"/>
          </p:nvPr>
        </p:nvSpPr>
        <p:spPr/>
        <p:txBody>
          <a:bodyPr/>
          <a:lstStyle/>
          <a:p>
            <a:pPr marL="0" indent="0">
              <a:buNone/>
            </a:pPr>
            <a:r>
              <a:rPr lang="en-US" i="1" dirty="0">
                <a:latin typeface="Calibri" panose="020F0502020204030204" pitchFamily="34" charset="0"/>
                <a:cs typeface="Calibri" panose="020F0502020204030204" pitchFamily="34" charset="0"/>
              </a:rPr>
              <a:t>God always speaks to us. We will hear him if we make the space for him, </a:t>
            </a:r>
          </a:p>
          <a:p>
            <a:pPr marL="0" indent="0">
              <a:buNone/>
            </a:pPr>
            <a:r>
              <a:rPr lang="en-US" i="1" dirty="0">
                <a:latin typeface="Calibri" panose="020F0502020204030204" pitchFamily="34" charset="0"/>
                <a:cs typeface="Calibri" panose="020F0502020204030204" pitchFamily="34" charset="0"/>
              </a:rPr>
              <a:t>we seek him and intentionally listen for him. </a:t>
            </a:r>
          </a:p>
          <a:p>
            <a:pPr marL="0" indent="0">
              <a:buNone/>
            </a:pPr>
            <a:endParaRPr lang="en-US" i="1" dirty="0">
              <a:latin typeface="Calibri" panose="020F0502020204030204" pitchFamily="34" charset="0"/>
              <a:cs typeface="Calibri" panose="020F0502020204030204" pitchFamily="34" charset="0"/>
            </a:endParaRPr>
          </a:p>
          <a:p>
            <a:pPr marL="0" indent="0">
              <a:buNone/>
            </a:pPr>
            <a:r>
              <a:rPr lang="en-US" i="1" dirty="0">
                <a:latin typeface="Calibri" panose="020F0502020204030204" pitchFamily="34" charset="0"/>
                <a:cs typeface="Calibri" panose="020F0502020204030204" pitchFamily="34" charset="0"/>
              </a:rPr>
              <a:t>Practice this type of prayer at home. Children are generally very open to listening for God in his Word.</a:t>
            </a:r>
          </a:p>
        </p:txBody>
      </p:sp>
    </p:spTree>
    <p:extLst>
      <p:ext uri="{BB962C8B-B14F-4D97-AF65-F5344CB8AC3E}">
        <p14:creationId xmlns:p14="http://schemas.microsoft.com/office/powerpoint/2010/main" val="4794913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0" indent="0">
              <a:buNone/>
            </a:pPr>
            <a:r>
              <a:rPr lang="en-US" sz="3600" b="1" dirty="0">
                <a:solidFill>
                  <a:prstClr val="black"/>
                </a:solidFill>
              </a:rPr>
              <a:t>The</a:t>
            </a:r>
            <a:r>
              <a:rPr lang="en-US" sz="3600" dirty="0">
                <a:solidFill>
                  <a:prstClr val="black"/>
                </a:solidFill>
              </a:rPr>
              <a:t> </a:t>
            </a:r>
            <a:r>
              <a:rPr lang="en-US" sz="3600" b="1" dirty="0">
                <a:solidFill>
                  <a:prstClr val="black"/>
                </a:solidFill>
              </a:rPr>
              <a:t>Discover Step </a:t>
            </a:r>
            <a:r>
              <a:rPr lang="en-US" sz="3600" dirty="0">
                <a:solidFill>
                  <a:prstClr val="black"/>
                </a:solidFill>
              </a:rPr>
              <a:t>helps form Catholic Identity through the study of Scripture, knowledge of Church teaching, and an understanding of Catholic practices. It presents the doctrine of the lesson in developmentally appropriate language and images.</a:t>
            </a:r>
          </a:p>
          <a:p>
            <a:pPr marL="0" indent="0">
              <a:buNone/>
            </a:pPr>
            <a:endParaRPr lang="en-US" b="1" dirty="0"/>
          </a:p>
        </p:txBody>
      </p:sp>
    </p:spTree>
    <p:extLst>
      <p:ext uri="{BB962C8B-B14F-4D97-AF65-F5344CB8AC3E}">
        <p14:creationId xmlns:p14="http://schemas.microsoft.com/office/powerpoint/2010/main" val="24032000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sz="3600" dirty="0"/>
              <a:t>Jesus said, “…I came so that they might have life and have it more abundantly” (John 10:10)</a:t>
            </a:r>
            <a:r>
              <a:rPr lang="en-US" sz="3600" dirty="0">
                <a:solidFill>
                  <a:prstClr val="black"/>
                </a:solidFill>
              </a:rPr>
              <a:t> </a:t>
            </a:r>
            <a:r>
              <a:rPr lang="en-US" sz="2000" dirty="0">
                <a:solidFill>
                  <a:prstClr val="black"/>
                </a:solidFill>
              </a:rPr>
              <a:t>[NRSV-CE]</a:t>
            </a:r>
          </a:p>
          <a:p>
            <a:pPr marL="0" indent="0" algn="ctr">
              <a:buNone/>
            </a:pPr>
            <a:r>
              <a:rPr lang="en-US" sz="3600" dirty="0"/>
              <a:t>Today, we focus on Morality. Some people hear the word “morality” and get a little uncomfortable. </a:t>
            </a:r>
          </a:p>
          <a:p>
            <a:pPr marL="0" indent="0" algn="ctr">
              <a:buNone/>
            </a:pPr>
            <a:r>
              <a:rPr lang="en-US" sz="3600" dirty="0"/>
              <a:t>They think it’s a list of “don’ts.”</a:t>
            </a:r>
            <a:endParaRPr lang="en-US" sz="3600" b="1" dirty="0"/>
          </a:p>
        </p:txBody>
      </p:sp>
    </p:spTree>
    <p:extLst>
      <p:ext uri="{BB962C8B-B14F-4D97-AF65-F5344CB8AC3E}">
        <p14:creationId xmlns:p14="http://schemas.microsoft.com/office/powerpoint/2010/main" val="760586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8458200" cy="4525963"/>
          </a:xfrm>
        </p:spPr>
        <p:txBody>
          <a:bodyPr/>
          <a:lstStyle/>
          <a:p>
            <a:pPr marL="0" indent="0">
              <a:buNone/>
            </a:pPr>
            <a:r>
              <a:rPr lang="en-US" sz="3600" dirty="0"/>
              <a:t>Morality is really about right relationships, </a:t>
            </a:r>
          </a:p>
          <a:p>
            <a:pPr marL="0" indent="0" algn="ctr">
              <a:buNone/>
            </a:pPr>
            <a:r>
              <a:rPr lang="en-US" sz="3600" dirty="0"/>
              <a:t>our relationship with God and with others. </a:t>
            </a:r>
          </a:p>
          <a:p>
            <a:pPr marL="0" indent="0">
              <a:buNone/>
            </a:pPr>
            <a:r>
              <a:rPr lang="en-US" sz="3600" dirty="0"/>
              <a:t>					It isn’t about “no.” </a:t>
            </a:r>
          </a:p>
          <a:p>
            <a:pPr marL="0" indent="0">
              <a:buNone/>
            </a:pPr>
            <a:r>
              <a:rPr lang="en-US" sz="3600" dirty="0"/>
              <a:t>					It’s about</a:t>
            </a:r>
          </a:p>
          <a:p>
            <a:pPr marL="0" indent="0">
              <a:buNone/>
            </a:pPr>
            <a:r>
              <a:rPr lang="en-US" sz="3600" dirty="0"/>
              <a:t>					saying</a:t>
            </a:r>
          </a:p>
          <a:p>
            <a:pPr marL="0" indent="0" algn="ctr">
              <a:buNone/>
            </a:pPr>
            <a:r>
              <a:rPr lang="en-US" sz="3600" dirty="0"/>
              <a:t>to God’s will for us.</a:t>
            </a:r>
            <a:endParaRPr lang="en-US" sz="3600" b="1" dirty="0"/>
          </a:p>
        </p:txBody>
      </p:sp>
      <p:sp>
        <p:nvSpPr>
          <p:cNvPr id="2" name="Rectangle 1">
            <a:extLst>
              <a:ext uri="{FF2B5EF4-FFF2-40B4-BE49-F238E27FC236}">
                <a16:creationId xmlns:a16="http://schemas.microsoft.com/office/drawing/2014/main" id="{32C0CDEB-F621-4DF3-8E28-43558901A1B0}"/>
              </a:ext>
            </a:extLst>
          </p:cNvPr>
          <p:cNvSpPr/>
          <p:nvPr/>
        </p:nvSpPr>
        <p:spPr>
          <a:xfrm>
            <a:off x="5038410" y="3401516"/>
            <a:ext cx="1202253"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YES</a:t>
            </a:r>
          </a:p>
        </p:txBody>
      </p:sp>
      <p:sp>
        <p:nvSpPr>
          <p:cNvPr id="5" name="Rectangle 4">
            <a:extLst>
              <a:ext uri="{FF2B5EF4-FFF2-40B4-BE49-F238E27FC236}">
                <a16:creationId xmlns:a16="http://schemas.microsoft.com/office/drawing/2014/main" id="{379282D7-9CDE-444B-A4B7-29843532AD2F}"/>
              </a:ext>
            </a:extLst>
          </p:cNvPr>
          <p:cNvSpPr/>
          <p:nvPr/>
        </p:nvSpPr>
        <p:spPr>
          <a:xfrm>
            <a:off x="4267200" y="4038600"/>
            <a:ext cx="1202253"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YES</a:t>
            </a:r>
          </a:p>
        </p:txBody>
      </p:sp>
    </p:spTree>
    <p:extLst>
      <p:ext uri="{BB962C8B-B14F-4D97-AF65-F5344CB8AC3E}">
        <p14:creationId xmlns:p14="http://schemas.microsoft.com/office/powerpoint/2010/main" val="3061823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95400"/>
            <a:ext cx="5791200" cy="4525963"/>
          </a:xfrm>
        </p:spPr>
        <p:txBody>
          <a:bodyPr/>
          <a:lstStyle/>
          <a:p>
            <a:pPr marL="0" indent="0">
              <a:buNone/>
            </a:pPr>
            <a:r>
              <a:rPr lang="en-US" sz="3600" dirty="0"/>
              <a:t>Scripture tells us about God’s will for us in his Commandments found in both the Old and New Testaments. </a:t>
            </a:r>
          </a:p>
          <a:p>
            <a:pPr marL="0" indent="0">
              <a:buNone/>
            </a:pPr>
            <a:r>
              <a:rPr lang="en-US" sz="3600" dirty="0"/>
              <a:t>In the Old Testament, we can read these Commandments in Deuteronomy and the Book of Psalms.</a:t>
            </a:r>
            <a:endParaRPr lang="en-US" sz="3600" b="1" dirty="0"/>
          </a:p>
        </p:txBody>
      </p:sp>
      <p:pic>
        <p:nvPicPr>
          <p:cNvPr id="5" name="Picture 4" descr="Text&#10;&#10;Description automatically generated">
            <a:extLst>
              <a:ext uri="{FF2B5EF4-FFF2-40B4-BE49-F238E27FC236}">
                <a16:creationId xmlns:a16="http://schemas.microsoft.com/office/drawing/2014/main" id="{6F2417A1-0692-214C-8DC5-E770CCB8B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2095500"/>
            <a:ext cx="3882839" cy="2667000"/>
          </a:xfrm>
          <a:prstGeom prst="rect">
            <a:avLst/>
          </a:prstGeom>
        </p:spPr>
      </p:pic>
    </p:spTree>
    <p:extLst>
      <p:ext uri="{BB962C8B-B14F-4D97-AF65-F5344CB8AC3E}">
        <p14:creationId xmlns:p14="http://schemas.microsoft.com/office/powerpoint/2010/main" val="34798120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739" y="1295400"/>
            <a:ext cx="4389119" cy="457200"/>
          </a:xfrm>
          <a:solidFill>
            <a:schemeClr val="bg1">
              <a:lumMod val="50000"/>
              <a:alpha val="85000"/>
            </a:schemeClr>
          </a:solidFill>
        </p:spPr>
        <p:txBody>
          <a:bodyPr/>
          <a:lstStyle/>
          <a:p>
            <a:r>
              <a:rPr lang="en-US" sz="3600" b="1" dirty="0">
                <a:solidFill>
                  <a:schemeClr val="bg1"/>
                </a:solidFill>
                <a:latin typeface="Calibri" panose="020F0502020204030204" pitchFamily="34" charset="0"/>
                <a:cs typeface="Calibri" panose="020F0502020204030204" pitchFamily="34" charset="0"/>
              </a:rPr>
              <a:t>Freedom to Choose   </a:t>
            </a:r>
          </a:p>
        </p:txBody>
      </p:sp>
      <p:pic>
        <p:nvPicPr>
          <p:cNvPr id="5" name="Picture 4">
            <a:extLst>
              <a:ext uri="{FF2B5EF4-FFF2-40B4-BE49-F238E27FC236}">
                <a16:creationId xmlns:a16="http://schemas.microsoft.com/office/drawing/2014/main" id="{00B0CAB2-7296-4F2B-B014-95ADBCED945A}"/>
              </a:ext>
            </a:extLst>
          </p:cNvPr>
          <p:cNvPicPr>
            <a:picLocks noChangeAspect="1"/>
          </p:cNvPicPr>
          <p:nvPr/>
        </p:nvPicPr>
        <p:blipFill>
          <a:blip r:embed="rId4"/>
          <a:stretch>
            <a:fillRect/>
          </a:stretch>
        </p:blipFill>
        <p:spPr>
          <a:xfrm>
            <a:off x="0" y="-179832"/>
            <a:ext cx="9144000" cy="1780032"/>
          </a:xfrm>
          <a:prstGeom prst="rect">
            <a:avLst/>
          </a:prstGeom>
        </p:spPr>
      </p:pic>
    </p:spTree>
    <p:extLst>
      <p:ext uri="{BB962C8B-B14F-4D97-AF65-F5344CB8AC3E}">
        <p14:creationId xmlns:p14="http://schemas.microsoft.com/office/powerpoint/2010/main" val="3648003968"/>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43000"/>
            <a:ext cx="7772400" cy="4983163"/>
          </a:xfrm>
        </p:spPr>
        <p:txBody>
          <a:bodyPr/>
          <a:lstStyle/>
          <a:p>
            <a:pPr marL="0" lvl="0" indent="0">
              <a:buNone/>
            </a:pPr>
            <a:r>
              <a:rPr lang="en-US" sz="2400" dirty="0"/>
              <a:t>Deuteronomy 6:4-7  </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lang="en-US" dirty="0"/>
              <a:t>4 Hear, O Israel: </a:t>
            </a:r>
            <a:r>
              <a:rPr lang="en-US" b="1" dirty="0"/>
              <a:t>The Lord is our God, the Lord alone. 5 You shall love the Lord your God with all your heart, and with all your soul, and with all your might. 6 Keep these words that I am commanding you today in your heart</a:t>
            </a:r>
            <a:r>
              <a:rPr lang="en-US" dirty="0"/>
              <a:t>. 7 Recite them to your children and talk about them when you are at home and when you are away, when you lie down and when you rise.                                  </a:t>
            </a: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[NRSV-Catholic Edition]</a:t>
            </a:r>
            <a:endParaRPr kumimoji="0" lang="en-US" sz="3200" b="0" i="0" u="none" strike="noStrike" kern="1200" cap="none" spc="0" normalizeH="0" baseline="0" noProof="0" dirty="0">
              <a:ln>
                <a:noFill/>
              </a:ln>
              <a:solidFill>
                <a:prstClr val="black"/>
              </a:solidFill>
              <a:effectLst/>
              <a:uLnTx/>
              <a:uFillTx/>
              <a:latin typeface="Calibri"/>
              <a:ea typeface="ＭＳ Ｐゴシック" charset="0"/>
            </a:endParaRPr>
          </a:p>
          <a:p>
            <a:pPr marL="0" lvl="0" indent="0">
              <a:buNone/>
            </a:pPr>
            <a:endParaRPr lang="en-US" dirty="0"/>
          </a:p>
          <a:p>
            <a:pPr marL="0" indent="0" algn="ctr">
              <a:buNone/>
            </a:pPr>
            <a:endParaRPr lang="en-US" sz="3600" b="1" dirty="0"/>
          </a:p>
        </p:txBody>
      </p:sp>
    </p:spTree>
    <p:extLst>
      <p:ext uri="{BB962C8B-B14F-4D97-AF65-F5344CB8AC3E}">
        <p14:creationId xmlns:p14="http://schemas.microsoft.com/office/powerpoint/2010/main" val="3569399612"/>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43000"/>
            <a:ext cx="7772400" cy="5334000"/>
          </a:xfrm>
        </p:spPr>
        <p:txBody>
          <a:bodyPr/>
          <a:lstStyle/>
          <a:p>
            <a:pPr marL="0" indent="0">
              <a:buNone/>
            </a:pPr>
            <a:r>
              <a:rPr lang="en-US" sz="2800" dirty="0"/>
              <a:t>Psalm 119: 32-35 The Glories of God’s Law</a:t>
            </a:r>
            <a:endParaRPr lang="en-US" sz="2800" baseline="30000" dirty="0"/>
          </a:p>
          <a:p>
            <a:pPr marL="0" indent="0">
              <a:buNone/>
            </a:pPr>
            <a:r>
              <a:rPr lang="en-US" baseline="30000" dirty="0"/>
              <a:t>32 </a:t>
            </a:r>
            <a:r>
              <a:rPr lang="en-US" b="1" dirty="0"/>
              <a:t>I run the way of your commandments</a:t>
            </a:r>
            <a:r>
              <a:rPr lang="en-US" dirty="0"/>
              <a:t>,</a:t>
            </a:r>
            <a:br>
              <a:rPr lang="en-US" dirty="0"/>
            </a:br>
            <a:r>
              <a:rPr lang="en-US" dirty="0"/>
              <a:t>    for you enlarge my understanding.</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lang="en-US" baseline="30000" dirty="0"/>
              <a:t>33 </a:t>
            </a:r>
            <a:r>
              <a:rPr lang="en-US" dirty="0"/>
              <a:t>Teach me, O </a:t>
            </a:r>
            <a:r>
              <a:rPr lang="en-US" cap="small" dirty="0"/>
              <a:t>Lord</a:t>
            </a:r>
            <a:r>
              <a:rPr lang="en-US" dirty="0"/>
              <a:t>, </a:t>
            </a:r>
            <a:r>
              <a:rPr lang="en-US" b="1" dirty="0"/>
              <a:t>the way of your statutes</a:t>
            </a:r>
            <a:r>
              <a:rPr lang="en-US" dirty="0"/>
              <a:t>,</a:t>
            </a:r>
            <a:br>
              <a:rPr lang="en-US" dirty="0"/>
            </a:br>
            <a:r>
              <a:rPr lang="en-US" dirty="0"/>
              <a:t>    and I will observe it to the end.</a:t>
            </a:r>
            <a:br>
              <a:rPr lang="en-US" dirty="0"/>
            </a:br>
            <a:r>
              <a:rPr lang="en-US" baseline="30000" dirty="0"/>
              <a:t>34 </a:t>
            </a:r>
            <a:r>
              <a:rPr lang="en-US" dirty="0"/>
              <a:t>Give me understanding, that </a:t>
            </a:r>
            <a:r>
              <a:rPr lang="en-US" b="1" dirty="0"/>
              <a:t>I may keep your law and observe it with my whole heart</a:t>
            </a:r>
            <a:r>
              <a:rPr lang="en-US" dirty="0"/>
              <a:t>.</a:t>
            </a:r>
            <a:br>
              <a:rPr lang="en-US" dirty="0"/>
            </a:br>
            <a:r>
              <a:rPr lang="en-US" baseline="30000" dirty="0"/>
              <a:t>35 </a:t>
            </a:r>
            <a:r>
              <a:rPr lang="en-US" b="1" dirty="0"/>
              <a:t>Lead me in the path of your commandments</a:t>
            </a:r>
            <a:r>
              <a:rPr lang="en-US" dirty="0"/>
              <a:t>, for I delight in it.                           										</a:t>
            </a: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[NRSV-Catholic Edition]</a:t>
            </a:r>
            <a:endParaRPr kumimoji="0" lang="en-US" sz="3200" b="0" i="0" u="none" strike="noStrike" kern="1200" cap="none" spc="0" normalizeH="0" baseline="0" noProof="0" dirty="0">
              <a:ln>
                <a:noFill/>
              </a:ln>
              <a:solidFill>
                <a:prstClr val="black"/>
              </a:solidFill>
              <a:effectLst/>
              <a:uLnTx/>
              <a:uFillTx/>
              <a:latin typeface="Calibri"/>
              <a:ea typeface="ＭＳ Ｐゴシック" charset="0"/>
            </a:endParaRPr>
          </a:p>
          <a:p>
            <a:pPr marL="0" indent="0">
              <a:buNone/>
            </a:pPr>
            <a:endParaRPr lang="en-US" dirty="0"/>
          </a:p>
          <a:p>
            <a:pPr marL="0" indent="0" algn="ctr">
              <a:buNone/>
            </a:pPr>
            <a:endParaRPr lang="en-US" sz="3600" b="1" dirty="0"/>
          </a:p>
        </p:txBody>
      </p:sp>
    </p:spTree>
    <p:extLst>
      <p:ext uri="{BB962C8B-B14F-4D97-AF65-F5344CB8AC3E}">
        <p14:creationId xmlns:p14="http://schemas.microsoft.com/office/powerpoint/2010/main" val="2399348089"/>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52600"/>
            <a:ext cx="3200400" cy="5029200"/>
          </a:xfrm>
        </p:spPr>
        <p:txBody>
          <a:bodyPr/>
          <a:lstStyle/>
          <a:p>
            <a:pPr marL="0" indent="0">
              <a:buNone/>
            </a:pPr>
            <a:r>
              <a:rPr lang="en-US" sz="3600" dirty="0"/>
              <a:t>And in the New Testament, we can read about God’s will for us in the Gospel according to John.</a:t>
            </a:r>
            <a:endParaRPr lang="en-US" sz="3600" b="1" dirty="0"/>
          </a:p>
        </p:txBody>
      </p:sp>
      <p:pic>
        <p:nvPicPr>
          <p:cNvPr id="7" name="Picture 6" descr="A close up of a person&#10;&#10;Description automatically generated">
            <a:extLst>
              <a:ext uri="{FF2B5EF4-FFF2-40B4-BE49-F238E27FC236}">
                <a16:creationId xmlns:a16="http://schemas.microsoft.com/office/drawing/2014/main" id="{97C6A622-4D08-9A49-A5B5-AE767E0318E3}"/>
              </a:ext>
            </a:extLst>
          </p:cNvPr>
          <p:cNvPicPr>
            <a:picLocks noChangeAspect="1"/>
          </p:cNvPicPr>
          <p:nvPr/>
        </p:nvPicPr>
        <p:blipFill rotWithShape="1">
          <a:blip r:embed="rId4">
            <a:extLst>
              <a:ext uri="{28A0092B-C50C-407E-A947-70E740481C1C}">
                <a14:useLocalDpi xmlns:a14="http://schemas.microsoft.com/office/drawing/2010/main" val="0"/>
              </a:ext>
            </a:extLst>
          </a:blip>
          <a:srcRect l="7501" r="835"/>
          <a:stretch/>
        </p:blipFill>
        <p:spPr>
          <a:xfrm>
            <a:off x="4114800" y="1905000"/>
            <a:ext cx="5029200" cy="3657600"/>
          </a:xfrm>
          <a:prstGeom prst="rect">
            <a:avLst/>
          </a:prstGeom>
        </p:spPr>
      </p:pic>
    </p:spTree>
    <p:extLst>
      <p:ext uri="{BB962C8B-B14F-4D97-AF65-F5344CB8AC3E}">
        <p14:creationId xmlns:p14="http://schemas.microsoft.com/office/powerpoint/2010/main" val="32943473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43000"/>
            <a:ext cx="7772400" cy="5334000"/>
          </a:xfrm>
        </p:spPr>
        <p:txBody>
          <a:bodyPr/>
          <a:lstStyle/>
          <a:p>
            <a:pPr marL="0" indent="0" algn="ctr">
              <a:buNone/>
            </a:pPr>
            <a:r>
              <a:rPr lang="en-US" sz="3600" dirty="0"/>
              <a:t>John 15:10-11.</a:t>
            </a:r>
            <a:endParaRPr lang="en-US" sz="3600" baseline="30000" dirty="0"/>
          </a:p>
          <a:p>
            <a:pPr marL="0" indent="0" algn="ctr">
              <a:buNone/>
            </a:pPr>
            <a:r>
              <a:rPr lang="en-US" sz="3600" baseline="30000" dirty="0"/>
              <a:t>10 </a:t>
            </a:r>
            <a:r>
              <a:rPr lang="en-US" sz="3600" b="1" dirty="0"/>
              <a:t>If you keep my commandments, you will abide in my love, just as I have kept my Father’s commandments and abide in his love. </a:t>
            </a:r>
            <a:r>
              <a:rPr lang="en-US" sz="3600" b="1" baseline="30000" dirty="0"/>
              <a:t>1</a:t>
            </a:r>
            <a:r>
              <a:rPr lang="en-US" sz="3600" baseline="30000" dirty="0"/>
              <a:t>1 </a:t>
            </a:r>
            <a:r>
              <a:rPr lang="en-US" sz="3600" dirty="0"/>
              <a:t>I have said these things to you so that my joy may be in you, and that your joy may be complete.</a:t>
            </a:r>
          </a:p>
          <a:p>
            <a:pPr marL="0" lvl="0" indent="0">
              <a:buNone/>
            </a:pPr>
            <a:r>
              <a:rPr lang="en-US" sz="2400" dirty="0">
                <a:solidFill>
                  <a:prstClr val="black"/>
                </a:solidFill>
              </a:rPr>
              <a:t>                                                                    [NRSV-Catholic Edition]</a:t>
            </a:r>
            <a:endParaRPr lang="en-US" dirty="0">
              <a:solidFill>
                <a:prstClr val="black"/>
              </a:solidFill>
            </a:endParaRPr>
          </a:p>
          <a:p>
            <a:pPr marL="0" indent="0" algn="ctr">
              <a:buNone/>
            </a:pPr>
            <a:r>
              <a:rPr lang="en-US" sz="3600" b="1" dirty="0"/>
              <a:t>   </a:t>
            </a:r>
          </a:p>
        </p:txBody>
      </p:sp>
    </p:spTree>
    <p:extLst>
      <p:ext uri="{BB962C8B-B14F-4D97-AF65-F5344CB8AC3E}">
        <p14:creationId xmlns:p14="http://schemas.microsoft.com/office/powerpoint/2010/main" val="4046894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43000"/>
            <a:ext cx="7772400" cy="5334000"/>
          </a:xfrm>
        </p:spPr>
        <p:txBody>
          <a:bodyPr/>
          <a:lstStyle/>
          <a:p>
            <a:pPr marL="0" indent="0" algn="ctr">
              <a:buNone/>
            </a:pPr>
            <a:r>
              <a:rPr lang="en-US" sz="3600" u="sng" dirty="0"/>
              <a:t>The Great Commandment</a:t>
            </a:r>
          </a:p>
          <a:p>
            <a:pPr marL="0" indent="0" algn="ctr">
              <a:buNone/>
            </a:pPr>
            <a:endParaRPr lang="en-US" sz="3600" u="sng" dirty="0"/>
          </a:p>
          <a:p>
            <a:pPr marL="0" indent="0">
              <a:buNone/>
            </a:pPr>
            <a:r>
              <a:rPr lang="en-US" sz="3600" dirty="0"/>
              <a:t>“You shall love the Lord your God with all your heart, and with all your soul, and with all your strength, and with all your mind; and your neighbor as yourself.” 												Luke 10:27</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lang="en-US" sz="3600" dirty="0"/>
              <a:t> 										</a:t>
            </a: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[NRSV-Catholic Edition]</a:t>
            </a:r>
            <a:endParaRPr kumimoji="0" lang="en-US" sz="3200" b="0" i="0" u="none" strike="noStrike" kern="1200" cap="none" spc="0" normalizeH="0" baseline="0" noProof="0" dirty="0">
              <a:ln>
                <a:noFill/>
              </a:ln>
              <a:solidFill>
                <a:prstClr val="black"/>
              </a:solidFill>
              <a:effectLst/>
              <a:uLnTx/>
              <a:uFillTx/>
              <a:latin typeface="Calibri"/>
              <a:ea typeface="ＭＳ Ｐゴシック" charset="0"/>
            </a:endParaRPr>
          </a:p>
          <a:p>
            <a:pPr marL="0" indent="0">
              <a:buNone/>
            </a:pPr>
            <a:endParaRPr lang="en-US" sz="3600" dirty="0"/>
          </a:p>
          <a:p>
            <a:pPr marL="0" indent="0" algn="ctr">
              <a:buNone/>
            </a:pPr>
            <a:endParaRPr lang="en-US" sz="3600" baseline="30000" dirty="0"/>
          </a:p>
        </p:txBody>
      </p:sp>
    </p:spTree>
    <p:extLst>
      <p:ext uri="{BB962C8B-B14F-4D97-AF65-F5344CB8AC3E}">
        <p14:creationId xmlns:p14="http://schemas.microsoft.com/office/powerpoint/2010/main" val="2894918146"/>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19200"/>
            <a:ext cx="7772400" cy="4525963"/>
          </a:xfrm>
        </p:spPr>
        <p:txBody>
          <a:bodyPr/>
          <a:lstStyle/>
          <a:p>
            <a:pPr marL="0" indent="0" algn="ctr">
              <a:buNone/>
            </a:pPr>
            <a:endParaRPr lang="en-US" sz="4000" dirty="0"/>
          </a:p>
          <a:p>
            <a:pPr marL="0" indent="0" algn="ctr">
              <a:buNone/>
            </a:pPr>
            <a:r>
              <a:rPr lang="en-US" sz="3600" dirty="0"/>
              <a:t>We know these Commandments are important to God. </a:t>
            </a:r>
          </a:p>
          <a:p>
            <a:pPr marL="0" indent="0" algn="ctr">
              <a:buNone/>
            </a:pPr>
            <a:endParaRPr lang="en-US" sz="3600" dirty="0"/>
          </a:p>
          <a:p>
            <a:pPr marL="0" indent="0" algn="ctr">
              <a:buNone/>
            </a:pPr>
            <a:r>
              <a:rPr lang="en-US" sz="3600" dirty="0"/>
              <a:t>These laws help us live in right relationship with him and others. </a:t>
            </a:r>
            <a:endParaRPr lang="en-US" u="sng" dirty="0"/>
          </a:p>
        </p:txBody>
      </p:sp>
    </p:spTree>
    <p:extLst>
      <p:ext uri="{BB962C8B-B14F-4D97-AF65-F5344CB8AC3E}">
        <p14:creationId xmlns:p14="http://schemas.microsoft.com/office/powerpoint/2010/main" val="41128536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2F4F5B-64DB-45FC-84D9-5D3950A62753}"/>
              </a:ext>
            </a:extLst>
          </p:cNvPr>
          <p:cNvSpPr txBox="1"/>
          <p:nvPr/>
        </p:nvSpPr>
        <p:spPr>
          <a:xfrm>
            <a:off x="4876800" y="1828800"/>
            <a:ext cx="3657600" cy="39703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20000"/>
              </a:spcBef>
              <a:spcAft>
                <a:spcPct val="0"/>
              </a:spcAft>
              <a:buClrTx/>
              <a:buSzTx/>
              <a:buFontTx/>
              <a:buNone/>
              <a:tabLst/>
              <a:defRPr/>
            </a:pPr>
            <a:r>
              <a:rPr lang="en-US" sz="3600" dirty="0">
                <a:solidFill>
                  <a:prstClr val="black"/>
                </a:solidFill>
                <a:latin typeface="Calibri"/>
              </a:rPr>
              <a:t>With the </a:t>
            </a:r>
            <a:r>
              <a:rPr kumimoji="0" lang="en-US" sz="3600" b="0" i="0" u="none" strike="noStrike" kern="1200" cap="none" spc="0" normalizeH="0" baseline="0" noProof="0" dirty="0">
                <a:ln>
                  <a:noFill/>
                </a:ln>
                <a:solidFill>
                  <a:prstClr val="black"/>
                </a:solidFill>
                <a:effectLst/>
                <a:uLnTx/>
                <a:uFillTx/>
                <a:latin typeface="Calibri"/>
                <a:ea typeface="+mn-ea"/>
                <a:cs typeface="+mn-cs"/>
              </a:rPr>
              <a:t>Ten Commandments God gave us the formula to be in right relationship with God and our neighbors. </a:t>
            </a:r>
          </a:p>
        </p:txBody>
      </p:sp>
    </p:spTree>
    <p:extLst>
      <p:ext uri="{BB962C8B-B14F-4D97-AF65-F5344CB8AC3E}">
        <p14:creationId xmlns:p14="http://schemas.microsoft.com/office/powerpoint/2010/main" val="290690603"/>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7BD98E-48E9-4EB5-927A-50E79C10AB86}"/>
              </a:ext>
            </a:extLst>
          </p:cNvPr>
          <p:cNvSpPr>
            <a:spLocks noGrp="1"/>
          </p:cNvSpPr>
          <p:nvPr>
            <p:ph idx="1"/>
          </p:nvPr>
        </p:nvSpPr>
        <p:spPr>
          <a:xfrm>
            <a:off x="914400" y="1371600"/>
            <a:ext cx="7772400" cy="4525963"/>
          </a:xfrm>
        </p:spPr>
        <p:txBody>
          <a:bodyPr/>
          <a:lstStyle/>
          <a:p>
            <a:pPr marL="0" indent="0" algn="ctr">
              <a:buNone/>
            </a:pPr>
            <a:r>
              <a:rPr kumimoji="0" lang="en-US" sz="3200" b="1" i="0" u="none" strike="noStrike" kern="1200" cap="none" spc="0" normalizeH="0" baseline="0" noProof="0" dirty="0">
                <a:ln>
                  <a:noFill/>
                </a:ln>
                <a:solidFill>
                  <a:prstClr val="black"/>
                </a:solidFill>
                <a:effectLst/>
                <a:uLnTx/>
                <a:uFillTx/>
                <a:latin typeface="Calibri"/>
                <a:ea typeface="ＭＳ Ｐゴシック" charset="0"/>
              </a:rPr>
              <a:t>The first three Commandments order our relationship with God</a:t>
            </a:r>
          </a:p>
          <a:p>
            <a:pPr marL="514350" indent="-514350">
              <a:buAutoNum type="arabicPeriod"/>
            </a:pPr>
            <a:r>
              <a:rPr lang="en-US" dirty="0">
                <a:solidFill>
                  <a:prstClr val="black"/>
                </a:solidFill>
                <a:latin typeface="Calibri"/>
              </a:rPr>
              <a:t>I am the Lord your God; you shall not have strange gods before me.</a:t>
            </a:r>
          </a:p>
          <a:p>
            <a:pPr marL="514350" indent="-514350">
              <a:buAutoNum type="arabicPeriod"/>
            </a:pPr>
            <a:r>
              <a:rPr kumimoji="0" lang="en-US" sz="3200" b="0" i="0" u="none" strike="noStrike" kern="1200" cap="none" spc="0" normalizeH="0" baseline="0" noProof="0" dirty="0">
                <a:ln>
                  <a:noFill/>
                </a:ln>
                <a:solidFill>
                  <a:prstClr val="black"/>
                </a:solidFill>
                <a:effectLst/>
                <a:uLnTx/>
                <a:uFillTx/>
                <a:latin typeface="Calibri"/>
                <a:ea typeface="ＭＳ Ｐゴシック" charset="0"/>
              </a:rPr>
              <a:t>You shall not take</a:t>
            </a:r>
            <a:r>
              <a:rPr lang="en-US" dirty="0">
                <a:solidFill>
                  <a:prstClr val="black"/>
                </a:solidFill>
                <a:latin typeface="Calibri"/>
              </a:rPr>
              <a:t> the name of the Lord your God in vain.</a:t>
            </a:r>
          </a:p>
          <a:p>
            <a:pPr marL="514350" indent="-514350">
              <a:buAutoNum type="arabicPeriod"/>
            </a:pPr>
            <a:r>
              <a:rPr kumimoji="0" lang="en-US" sz="3200" b="0" i="0" u="none" strike="noStrike" kern="1200" cap="none" spc="0" normalizeH="0" baseline="0" noProof="0" dirty="0">
                <a:ln>
                  <a:noFill/>
                </a:ln>
                <a:solidFill>
                  <a:prstClr val="black"/>
                </a:solidFill>
                <a:effectLst/>
                <a:uLnTx/>
                <a:uFillTx/>
                <a:latin typeface="Calibri"/>
                <a:ea typeface="ＭＳ Ｐゴシック" charset="0"/>
              </a:rPr>
              <a:t>Remember to keep holy the Lord’s Day</a:t>
            </a:r>
            <a:r>
              <a:rPr lang="en-US" dirty="0">
                <a:solidFill>
                  <a:prstClr val="black"/>
                </a:solidFill>
                <a:latin typeface="Calibri"/>
              </a:rPr>
              <a:t>.</a:t>
            </a:r>
            <a:endParaRPr kumimoji="0" lang="en-US" sz="3200" b="0" i="0" u="none" strike="noStrike" kern="1200" cap="none" spc="0" normalizeH="0" baseline="0" noProof="0" dirty="0">
              <a:ln>
                <a:noFill/>
              </a:ln>
              <a:solidFill>
                <a:prstClr val="black"/>
              </a:solidFill>
              <a:effectLst/>
              <a:uLnTx/>
              <a:uFillTx/>
              <a:latin typeface="Calibri"/>
              <a:ea typeface="ＭＳ Ｐゴシック" charset="0"/>
            </a:endParaRPr>
          </a:p>
          <a:p>
            <a:pPr marL="0" indent="0" algn="ctr">
              <a:buNone/>
            </a:pPr>
            <a:endParaRPr lang="en-US" dirty="0">
              <a:hlinkClick r:id="rId4">
                <a:extLst>
                  <a:ext uri="{A12FA001-AC4F-418D-AE19-62706E023703}">
                    <ahyp:hlinkClr xmlns:ahyp="http://schemas.microsoft.com/office/drawing/2018/hyperlinkcolor" val="tx"/>
                  </a:ext>
                </a:extLst>
              </a:hlinkClick>
            </a:endParaRPr>
          </a:p>
          <a:p>
            <a:pPr marL="0" indent="0" algn="ctr">
              <a:buNone/>
            </a:pPr>
            <a:endParaRPr lang="en-US" dirty="0">
              <a:hlinkClick r:id="rId4">
                <a:extLst>
                  <a:ext uri="{A12FA001-AC4F-418D-AE19-62706E023703}">
                    <ahyp:hlinkClr xmlns:ahyp="http://schemas.microsoft.com/office/drawing/2018/hyperlinkcolor" val="tx"/>
                  </a:ext>
                </a:extLst>
              </a:hlinkClick>
            </a:endParaRPr>
          </a:p>
          <a:p>
            <a:pPr marL="0" marR="0" indent="0" algn="ctr" fontAlgn="base">
              <a:spcBef>
                <a:spcPts val="670"/>
              </a:spcBef>
              <a:spcAft>
                <a:spcPts val="0"/>
              </a:spcAft>
              <a:buNone/>
            </a:pPr>
            <a:endParaRPr lang="en-US" sz="3600" dirty="0">
              <a:effectLst/>
              <a:latin typeface="Times New Roman" panose="02020603050405020304" pitchFamily="18" charset="0"/>
              <a:ea typeface="Times New Roman" panose="02020603050405020304" pitchFamily="18" charset="0"/>
            </a:endParaRPr>
          </a:p>
          <a:p>
            <a:pPr marL="0" indent="0" algn="ctr">
              <a:buNone/>
            </a:pPr>
            <a:endParaRPr lang="en-US" sz="3600" dirty="0">
              <a:hlinkClick r:id="rId4">
                <a:extLst>
                  <a:ext uri="{A12FA001-AC4F-418D-AE19-62706E023703}">
                    <ahyp:hlinkClr xmlns:ahyp="http://schemas.microsoft.com/office/drawing/2018/hyperlinkcolor" val="tx"/>
                  </a:ext>
                </a:extLst>
              </a:hlinkClick>
            </a:endParaRPr>
          </a:p>
          <a:p>
            <a:pPr marL="0" indent="0">
              <a:buNone/>
            </a:pPr>
            <a:endParaRPr lang="en-US" dirty="0"/>
          </a:p>
        </p:txBody>
      </p:sp>
    </p:spTree>
    <p:extLst>
      <p:ext uri="{BB962C8B-B14F-4D97-AF65-F5344CB8AC3E}">
        <p14:creationId xmlns:p14="http://schemas.microsoft.com/office/powerpoint/2010/main" val="416546143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7BD98E-48E9-4EB5-927A-50E79C10AB86}"/>
              </a:ext>
            </a:extLst>
          </p:cNvPr>
          <p:cNvSpPr>
            <a:spLocks noGrp="1"/>
          </p:cNvSpPr>
          <p:nvPr>
            <p:ph idx="1"/>
          </p:nvPr>
        </p:nvSpPr>
        <p:spPr>
          <a:xfrm>
            <a:off x="914400" y="990600"/>
            <a:ext cx="7772400" cy="5486400"/>
          </a:xfrm>
        </p:spPr>
        <p:txBody>
          <a:bodyPr/>
          <a:lstStyle/>
          <a:p>
            <a:pPr marL="0" indent="0" algn="ctr">
              <a:buNone/>
            </a:pPr>
            <a:r>
              <a:rPr lang="en-US" sz="2800" b="1" dirty="0">
                <a:solidFill>
                  <a:prstClr val="black"/>
                </a:solidFill>
                <a:latin typeface="Calibri"/>
                <a:ea typeface="ＭＳ Ｐゴシック" charset="0"/>
              </a:rPr>
              <a:t>T</a:t>
            </a:r>
            <a:r>
              <a:rPr kumimoji="0" lang="en-US" sz="2800" b="1" i="0" u="none" strike="noStrike" kern="1200" cap="none" spc="0" normalizeH="0" baseline="0" noProof="0" dirty="0">
                <a:ln>
                  <a:noFill/>
                </a:ln>
                <a:solidFill>
                  <a:prstClr val="black"/>
                </a:solidFill>
                <a:effectLst/>
                <a:uLnTx/>
                <a:uFillTx/>
                <a:latin typeface="Calibri"/>
                <a:ea typeface="ＭＳ Ｐゴシック" charset="0"/>
              </a:rPr>
              <a:t>he last seven order our relationships with others. </a:t>
            </a:r>
          </a:p>
          <a:p>
            <a:pPr marL="0" indent="0">
              <a:buNone/>
            </a:pPr>
            <a:r>
              <a:rPr lang="en-US" dirty="0">
                <a:solidFill>
                  <a:prstClr val="black"/>
                </a:solidFill>
                <a:latin typeface="Calibri"/>
              </a:rPr>
              <a:t>4. Honor your father and your mother.</a:t>
            </a:r>
          </a:p>
          <a:p>
            <a:pPr marL="0" indent="0">
              <a:buNone/>
            </a:pPr>
            <a:r>
              <a:rPr kumimoji="0" lang="en-US" b="0" i="0" u="none" strike="noStrike" kern="1200" cap="none" spc="0" normalizeH="0" baseline="0" noProof="0" dirty="0">
                <a:ln>
                  <a:noFill/>
                </a:ln>
                <a:solidFill>
                  <a:prstClr val="black"/>
                </a:solidFill>
                <a:effectLst/>
                <a:uLnTx/>
                <a:uFillTx/>
                <a:latin typeface="Calibri"/>
                <a:ea typeface="ＭＳ Ｐゴシック" charset="0"/>
              </a:rPr>
              <a:t>5. You shall not kill.</a:t>
            </a:r>
          </a:p>
          <a:p>
            <a:pPr marL="0" indent="0">
              <a:buNone/>
            </a:pPr>
            <a:r>
              <a:rPr lang="en-US" dirty="0">
                <a:solidFill>
                  <a:prstClr val="black"/>
                </a:solidFill>
                <a:latin typeface="Calibri"/>
              </a:rPr>
              <a:t>6. You should not commit adultery.</a:t>
            </a:r>
          </a:p>
          <a:p>
            <a:pPr marL="0" indent="0">
              <a:buNone/>
            </a:pPr>
            <a:r>
              <a:rPr kumimoji="0" lang="en-US" b="0" i="0" u="none" strike="noStrike" kern="1200" cap="none" spc="0" normalizeH="0" baseline="0" noProof="0" dirty="0">
                <a:ln>
                  <a:noFill/>
                </a:ln>
                <a:solidFill>
                  <a:prstClr val="black"/>
                </a:solidFill>
                <a:effectLst/>
                <a:uLnTx/>
                <a:uFillTx/>
                <a:latin typeface="Calibri"/>
                <a:ea typeface="ＭＳ Ｐゴシック" charset="0"/>
              </a:rPr>
              <a:t>7. You shall not steal</a:t>
            </a:r>
            <a:r>
              <a:rPr lang="en-US" dirty="0">
                <a:solidFill>
                  <a:prstClr val="black"/>
                </a:solidFill>
                <a:latin typeface="Calibri"/>
              </a:rPr>
              <a:t>.</a:t>
            </a:r>
          </a:p>
          <a:p>
            <a:pPr marL="0" indent="0">
              <a:buNone/>
            </a:pPr>
            <a:r>
              <a:rPr kumimoji="0" lang="en-US" b="0" i="0" u="none" strike="noStrike" kern="1200" cap="none" spc="0" normalizeH="0" baseline="0" noProof="0" dirty="0">
                <a:ln>
                  <a:noFill/>
                </a:ln>
                <a:solidFill>
                  <a:prstClr val="black"/>
                </a:solidFill>
                <a:effectLst/>
                <a:uLnTx/>
                <a:uFillTx/>
                <a:latin typeface="Calibri"/>
                <a:ea typeface="ＭＳ Ｐゴシック" charset="0"/>
              </a:rPr>
              <a:t>8. You shall not bear false witness against  	your neighbor.</a:t>
            </a:r>
          </a:p>
          <a:p>
            <a:pPr marL="0" indent="0">
              <a:buNone/>
            </a:pPr>
            <a:r>
              <a:rPr lang="en-US" dirty="0">
                <a:solidFill>
                  <a:prstClr val="black"/>
                </a:solidFill>
                <a:latin typeface="Calibri"/>
              </a:rPr>
              <a:t>9. You shall not covet your neighbor’s wife.</a:t>
            </a:r>
          </a:p>
          <a:p>
            <a:pPr marL="0" indent="0">
              <a:buNone/>
            </a:pPr>
            <a:r>
              <a:rPr lang="en-US" dirty="0">
                <a:solidFill>
                  <a:prstClr val="black"/>
                </a:solidFill>
                <a:latin typeface="Calibri"/>
              </a:rPr>
              <a:t>10. You shall not covet your neighbor’s goods.</a:t>
            </a:r>
          </a:p>
          <a:p>
            <a:pPr marL="0" indent="0">
              <a:buNone/>
            </a:pPr>
            <a:endParaRPr kumimoji="0" lang="en-US" sz="2800" b="0" i="0" u="none" strike="noStrike" kern="1200" cap="none" spc="0" normalizeH="0" baseline="0" noProof="0" dirty="0">
              <a:ln>
                <a:noFill/>
              </a:ln>
              <a:solidFill>
                <a:prstClr val="black"/>
              </a:solidFill>
              <a:effectLst/>
              <a:uLnTx/>
              <a:uFillTx/>
              <a:latin typeface="Calibri"/>
              <a:ea typeface="ＭＳ Ｐゴシック" charset="0"/>
            </a:endParaRPr>
          </a:p>
          <a:p>
            <a:pPr marL="0" indent="0">
              <a:buNone/>
            </a:pPr>
            <a:endParaRPr kumimoji="0" lang="en-US" sz="3200" b="0" i="0" u="none" strike="noStrike" kern="1200" cap="none" spc="0" normalizeH="0" baseline="0" noProof="0" dirty="0">
              <a:ln>
                <a:noFill/>
              </a:ln>
              <a:solidFill>
                <a:prstClr val="black"/>
              </a:solidFill>
              <a:effectLst/>
              <a:uLnTx/>
              <a:uFillTx/>
              <a:latin typeface="Calibri"/>
              <a:ea typeface="ＭＳ Ｐゴシック" charset="0"/>
            </a:endParaRPr>
          </a:p>
          <a:p>
            <a:pPr marL="0" indent="0" algn="ctr">
              <a:buNone/>
            </a:pPr>
            <a:endParaRPr lang="en-US" dirty="0">
              <a:hlinkClick r:id="rId4">
                <a:extLst>
                  <a:ext uri="{A12FA001-AC4F-418D-AE19-62706E023703}">
                    <ahyp:hlinkClr xmlns:ahyp="http://schemas.microsoft.com/office/drawing/2018/hyperlinkcolor" val="tx"/>
                  </a:ext>
                </a:extLst>
              </a:hlinkClick>
            </a:endParaRPr>
          </a:p>
          <a:p>
            <a:pPr marL="0" marR="0" indent="0" algn="ctr" fontAlgn="base">
              <a:spcBef>
                <a:spcPts val="670"/>
              </a:spcBef>
              <a:spcAft>
                <a:spcPts val="0"/>
              </a:spcAft>
              <a:buNone/>
            </a:pPr>
            <a:endParaRPr lang="en-US" sz="3600" dirty="0">
              <a:effectLst/>
              <a:latin typeface="Times New Roman" panose="02020603050405020304" pitchFamily="18" charset="0"/>
              <a:ea typeface="Times New Roman" panose="02020603050405020304" pitchFamily="18" charset="0"/>
            </a:endParaRPr>
          </a:p>
          <a:p>
            <a:pPr marL="0" indent="0" algn="ctr">
              <a:buNone/>
            </a:pPr>
            <a:endParaRPr lang="en-US" sz="3600" dirty="0">
              <a:hlinkClick r:id="rId4">
                <a:extLst>
                  <a:ext uri="{A12FA001-AC4F-418D-AE19-62706E023703}">
                    <ahyp:hlinkClr xmlns:ahyp="http://schemas.microsoft.com/office/drawing/2018/hyperlinkcolor" val="tx"/>
                  </a:ext>
                </a:extLst>
              </a:hlinkClick>
            </a:endParaRPr>
          </a:p>
          <a:p>
            <a:pPr marL="0" indent="0">
              <a:buNone/>
            </a:pPr>
            <a:endParaRPr lang="en-US" dirty="0"/>
          </a:p>
        </p:txBody>
      </p:sp>
    </p:spTree>
    <p:extLst>
      <p:ext uri="{BB962C8B-B14F-4D97-AF65-F5344CB8AC3E}">
        <p14:creationId xmlns:p14="http://schemas.microsoft.com/office/powerpoint/2010/main" val="3763363344"/>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7BD98E-48E9-4EB5-927A-50E79C10AB86}"/>
              </a:ext>
            </a:extLst>
          </p:cNvPr>
          <p:cNvSpPr>
            <a:spLocks noGrp="1"/>
          </p:cNvSpPr>
          <p:nvPr>
            <p:ph idx="1"/>
          </p:nvPr>
        </p:nvSpPr>
        <p:spPr>
          <a:xfrm>
            <a:off x="914400" y="1371600"/>
            <a:ext cx="7772400" cy="4525963"/>
          </a:xfrm>
        </p:spPr>
        <p:txBody>
          <a:bodyPr/>
          <a:lstStyle/>
          <a:p>
            <a:pPr marL="514350" indent="-514350">
              <a:buAutoNum type="arabicPeriod"/>
            </a:pPr>
            <a:r>
              <a:rPr lang="en-US" sz="3600" dirty="0"/>
              <a:t>Why are we instructed to write this law on our hearts? </a:t>
            </a:r>
          </a:p>
          <a:p>
            <a:pPr marL="514350" indent="-514350">
              <a:buAutoNum type="arabicPeriod"/>
            </a:pPr>
            <a:r>
              <a:rPr lang="en-US" sz="3600" dirty="0"/>
              <a:t>How can this ancient law have anything to do with us today? </a:t>
            </a:r>
          </a:p>
          <a:p>
            <a:pPr marL="514350" indent="-514350">
              <a:buAutoNum type="arabicPeriod"/>
            </a:pPr>
            <a:r>
              <a:rPr lang="en-US" sz="3600" dirty="0"/>
              <a:t>How is this Commandment relevant in our lives today?</a:t>
            </a:r>
            <a:endParaRPr lang="en-US" sz="3600" dirty="0">
              <a:hlinkClick r:id="rId4">
                <a:extLst>
                  <a:ext uri="{A12FA001-AC4F-418D-AE19-62706E023703}">
                    <ahyp:hlinkClr xmlns:ahyp="http://schemas.microsoft.com/office/drawing/2018/hyperlinkcolor" val="tx"/>
                  </a:ext>
                </a:extLst>
              </a:hlinkClick>
            </a:endParaRPr>
          </a:p>
          <a:p>
            <a:pPr marL="0" indent="0" algn="ctr">
              <a:buNone/>
            </a:pPr>
            <a:endParaRPr lang="en-US" dirty="0">
              <a:hlinkClick r:id="rId4">
                <a:extLst>
                  <a:ext uri="{A12FA001-AC4F-418D-AE19-62706E023703}">
                    <ahyp:hlinkClr xmlns:ahyp="http://schemas.microsoft.com/office/drawing/2018/hyperlinkcolor" val="tx"/>
                  </a:ext>
                </a:extLst>
              </a:hlinkClick>
            </a:endParaRPr>
          </a:p>
          <a:p>
            <a:pPr marL="0" marR="0" indent="0" algn="ctr" fontAlgn="base">
              <a:spcBef>
                <a:spcPts val="670"/>
              </a:spcBef>
              <a:spcAft>
                <a:spcPts val="0"/>
              </a:spcAft>
              <a:buNone/>
            </a:pPr>
            <a:endParaRPr lang="en-US" sz="3600" dirty="0">
              <a:effectLst/>
              <a:latin typeface="Times New Roman" panose="02020603050405020304" pitchFamily="18" charset="0"/>
              <a:ea typeface="Times New Roman" panose="02020603050405020304" pitchFamily="18" charset="0"/>
            </a:endParaRPr>
          </a:p>
          <a:p>
            <a:pPr marL="0" indent="0" algn="ctr">
              <a:buNone/>
            </a:pPr>
            <a:endParaRPr lang="en-US" sz="3600" dirty="0">
              <a:hlinkClick r:id="rId4">
                <a:extLst>
                  <a:ext uri="{A12FA001-AC4F-418D-AE19-62706E023703}">
                    <ahyp:hlinkClr xmlns:ahyp="http://schemas.microsoft.com/office/drawing/2018/hyperlinkcolor" val="tx"/>
                  </a:ext>
                </a:extLst>
              </a:hlinkClick>
            </a:endParaRPr>
          </a:p>
          <a:p>
            <a:pPr marL="0" indent="0">
              <a:buNone/>
            </a:pPr>
            <a:endParaRPr lang="en-US" dirty="0"/>
          </a:p>
        </p:txBody>
      </p:sp>
    </p:spTree>
    <p:extLst>
      <p:ext uri="{BB962C8B-B14F-4D97-AF65-F5344CB8AC3E}">
        <p14:creationId xmlns:p14="http://schemas.microsoft.com/office/powerpoint/2010/main" val="246579315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C3D2C-31F9-4B0D-88F1-9D9BCC42A405}"/>
              </a:ext>
            </a:extLst>
          </p:cNvPr>
          <p:cNvSpPr>
            <a:spLocks noGrp="1"/>
          </p:cNvSpPr>
          <p:nvPr>
            <p:ph type="title"/>
          </p:nvPr>
        </p:nvSpPr>
        <p:spPr>
          <a:xfrm>
            <a:off x="914400" y="274638"/>
            <a:ext cx="7772400" cy="944562"/>
          </a:xfrm>
        </p:spPr>
        <p:txBody>
          <a:bodyPr/>
          <a:lstStyle/>
          <a:p>
            <a:r>
              <a:rPr lang="en-US" dirty="0">
                <a:solidFill>
                  <a:prstClr val="black"/>
                </a:solidFill>
              </a:rPr>
              <a:t>Unit 5 Morality  </a:t>
            </a:r>
            <a:endParaRPr lang="en-US" dirty="0"/>
          </a:p>
        </p:txBody>
      </p:sp>
      <p:sp>
        <p:nvSpPr>
          <p:cNvPr id="3" name="Content Placeholder 2">
            <a:extLst>
              <a:ext uri="{FF2B5EF4-FFF2-40B4-BE49-F238E27FC236}">
                <a16:creationId xmlns:a16="http://schemas.microsoft.com/office/drawing/2014/main" id="{C4C3C46B-0462-4272-98E8-E89D85758385}"/>
              </a:ext>
            </a:extLst>
          </p:cNvPr>
          <p:cNvSpPr>
            <a:spLocks noGrp="1"/>
          </p:cNvSpPr>
          <p:nvPr>
            <p:ph idx="1"/>
          </p:nvPr>
        </p:nvSpPr>
        <p:spPr>
          <a:xfrm>
            <a:off x="942975" y="1295400"/>
            <a:ext cx="7772400" cy="4525963"/>
          </a:xfrm>
        </p:spPr>
        <p:txBody>
          <a:bodyPr/>
          <a:lstStyle/>
          <a:p>
            <a:pPr marL="0" indent="0">
              <a:buNone/>
            </a:pPr>
            <a:r>
              <a:rPr lang="en-US" sz="2800" dirty="0"/>
              <a:t>In this unit we will discover that:</a:t>
            </a:r>
          </a:p>
          <a:p>
            <a:r>
              <a:rPr lang="en-US" sz="2800" dirty="0"/>
              <a:t>God always wants to be close to us</a:t>
            </a:r>
          </a:p>
          <a:p>
            <a:r>
              <a:rPr lang="en-US" sz="2800" dirty="0"/>
              <a:t>The Ten Commandments are laws from God to help us have right relationship with him and with others. </a:t>
            </a:r>
          </a:p>
          <a:p>
            <a:r>
              <a:rPr lang="en-US" sz="2800" dirty="0"/>
              <a:t>The first three Commandments order our relationship with God. </a:t>
            </a:r>
          </a:p>
          <a:p>
            <a:r>
              <a:rPr lang="en-US" sz="2800" dirty="0"/>
              <a:t>The next seven order our relationships with others. </a:t>
            </a:r>
          </a:p>
        </p:txBody>
      </p:sp>
    </p:spTree>
    <p:extLst>
      <p:ext uri="{BB962C8B-B14F-4D97-AF65-F5344CB8AC3E}">
        <p14:creationId xmlns:p14="http://schemas.microsoft.com/office/powerpoint/2010/main" val="3360702873"/>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914400"/>
            <a:ext cx="8077200" cy="4525963"/>
          </a:xfrm>
        </p:spPr>
        <p:txBody>
          <a:bodyPr/>
          <a:lstStyle/>
          <a:p>
            <a:pPr marL="0" indent="0">
              <a:buNone/>
            </a:pPr>
            <a:r>
              <a:rPr lang="en-US" dirty="0"/>
              <a:t>Be sure to review the three Unit 5 Morality </a:t>
            </a:r>
            <a:r>
              <a:rPr kumimoji="0" lang="en-US" sz="3200" b="0" i="0" u="none" strike="noStrike" kern="1200" cap="none" spc="0" normalizeH="0" baseline="0" noProof="0" dirty="0">
                <a:ln>
                  <a:noFill/>
                </a:ln>
                <a:solidFill>
                  <a:prstClr val="black"/>
                </a:solidFill>
                <a:effectLst/>
                <a:uLnTx/>
                <a:uFillTx/>
                <a:latin typeface="Calibri"/>
                <a:ea typeface="ＭＳ Ｐゴシック" charset="0"/>
              </a:rPr>
              <a:t>chapters </a:t>
            </a:r>
            <a:r>
              <a:rPr lang="en-US" dirty="0"/>
              <a:t>with your child. Depending on the Grade Level, the children will discover these important Church teachings:</a:t>
            </a:r>
          </a:p>
          <a:p>
            <a:r>
              <a:rPr lang="en-US" dirty="0">
                <a:solidFill>
                  <a:prstClr val="black"/>
                </a:solidFill>
                <a:latin typeface="Calibri"/>
              </a:rPr>
              <a:t>T</a:t>
            </a:r>
            <a:r>
              <a:rPr kumimoji="0" lang="en-US" sz="3200" b="0" i="0" u="none" strike="noStrike" kern="1200" cap="none" spc="0" normalizeH="0" baseline="0" noProof="0" dirty="0">
                <a:ln>
                  <a:noFill/>
                </a:ln>
                <a:solidFill>
                  <a:prstClr val="black"/>
                </a:solidFill>
                <a:effectLst/>
                <a:uLnTx/>
                <a:uFillTx/>
                <a:latin typeface="Calibri"/>
                <a:ea typeface="ＭＳ Ｐゴシック" charset="0"/>
              </a:rPr>
              <a:t>he Ten Commandments</a:t>
            </a:r>
          </a:p>
          <a:p>
            <a:r>
              <a:rPr lang="en-US" dirty="0"/>
              <a:t>Jesus’ Great Commandment</a:t>
            </a:r>
          </a:p>
          <a:p>
            <a:r>
              <a:rPr lang="en-US" dirty="0">
                <a:solidFill>
                  <a:prstClr val="black"/>
                </a:solidFill>
                <a:latin typeface="Calibri"/>
              </a:rPr>
              <a:t>T</a:t>
            </a:r>
            <a:r>
              <a:rPr kumimoji="0" lang="en-US" sz="3200" b="0" i="0" u="none" strike="noStrike" kern="1200" cap="none" spc="0" normalizeH="0" baseline="0" noProof="0" dirty="0">
                <a:ln>
                  <a:noFill/>
                </a:ln>
                <a:solidFill>
                  <a:prstClr val="black"/>
                </a:solidFill>
                <a:effectLst/>
                <a:uLnTx/>
                <a:uFillTx/>
                <a:latin typeface="Calibri"/>
                <a:ea typeface="ＭＳ Ｐゴシック" charset="0"/>
              </a:rPr>
              <a:t>he Beatitudes</a:t>
            </a:r>
          </a:p>
          <a:p>
            <a:r>
              <a:rPr lang="en-US" dirty="0"/>
              <a:t>The Precepts of the Church </a:t>
            </a:r>
          </a:p>
          <a:p>
            <a:pPr marL="0" indent="0" algn="r">
              <a:buNone/>
            </a:pPr>
            <a:r>
              <a:rPr lang="en-US" sz="2800" dirty="0"/>
              <a:t>(continued next slide)</a:t>
            </a:r>
          </a:p>
          <a:p>
            <a:pPr marL="0" indent="0">
              <a:buNone/>
            </a:pPr>
            <a:endParaRPr lang="en-US" dirty="0"/>
          </a:p>
          <a:p>
            <a:endParaRPr lang="en-US" dirty="0"/>
          </a:p>
          <a:p>
            <a:endParaRPr kumimoji="0" lang="en-US" sz="3200" b="0" i="0" u="none" strike="noStrike" kern="1200" cap="none" spc="0" normalizeH="0" baseline="0" noProof="0" dirty="0">
              <a:ln>
                <a:noFill/>
              </a:ln>
              <a:solidFill>
                <a:prstClr val="black"/>
              </a:solidFill>
              <a:effectLst/>
              <a:uLnTx/>
              <a:uFillTx/>
              <a:latin typeface="Calibri"/>
              <a:ea typeface="ＭＳ Ｐゴシック" charset="0"/>
            </a:endParaRPr>
          </a:p>
          <a:p>
            <a:endParaRPr lang="en-US" dirty="0"/>
          </a:p>
        </p:txBody>
      </p:sp>
    </p:spTree>
    <p:extLst>
      <p:ext uri="{BB962C8B-B14F-4D97-AF65-F5344CB8AC3E}">
        <p14:creationId xmlns:p14="http://schemas.microsoft.com/office/powerpoint/2010/main" val="3047276292"/>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7BD98E-48E9-4EB5-927A-50E79C10AB86}"/>
              </a:ext>
            </a:extLst>
          </p:cNvPr>
          <p:cNvSpPr>
            <a:spLocks noGrp="1"/>
          </p:cNvSpPr>
          <p:nvPr>
            <p:ph idx="1"/>
          </p:nvPr>
        </p:nvSpPr>
        <p:spPr>
          <a:xfrm>
            <a:off x="914400" y="1371600"/>
            <a:ext cx="7772400" cy="4525963"/>
          </a:xfrm>
        </p:spPr>
        <p:txBody>
          <a:bodyPr/>
          <a:lstStyle/>
          <a:p>
            <a:pPr>
              <a:defRPr/>
            </a:pPr>
            <a:r>
              <a:rPr kumimoji="0" lang="en-US" sz="3200" b="0" i="0" u="none" strike="noStrike" kern="1200" cap="none" spc="0" normalizeH="0" baseline="0" noProof="0" dirty="0">
                <a:ln>
                  <a:noFill/>
                </a:ln>
                <a:solidFill>
                  <a:prstClr val="black"/>
                </a:solidFill>
                <a:effectLst/>
                <a:uLnTx/>
                <a:uFillTx/>
                <a:latin typeface="Calibri"/>
                <a:ea typeface="ＭＳ Ｐゴシック" charset="0"/>
              </a:rPr>
              <a:t>Some levels will learn about forgiveness, examination of conscience, and the Sacrament of Reconciliation. </a:t>
            </a:r>
          </a:p>
          <a:p>
            <a:pPr>
              <a:defRPr/>
            </a:pPr>
            <a:r>
              <a:rPr lang="en-US" dirty="0"/>
              <a:t>Some levels will learn about building relationships in the family, in the community, in the world, and with God.</a:t>
            </a:r>
          </a:p>
          <a:p>
            <a:pPr>
              <a:defRPr/>
            </a:pPr>
            <a:r>
              <a:rPr lang="en-US" dirty="0"/>
              <a:t>They will also learn about virtues, peace and justice, and serving others. </a:t>
            </a:r>
            <a:endParaRPr lang="en-US" sz="3600" dirty="0">
              <a:effectLst/>
              <a:latin typeface="Times New Roman" panose="02020603050405020304" pitchFamily="18" charset="0"/>
              <a:ea typeface="Times New Roman" panose="02020603050405020304" pitchFamily="18" charset="0"/>
            </a:endParaRPr>
          </a:p>
          <a:p>
            <a:pPr marL="0" indent="0">
              <a:buNone/>
            </a:pPr>
            <a:endParaRPr lang="en-US" sz="3600" dirty="0">
              <a:hlinkClick r:id="rId4">
                <a:extLst>
                  <a:ext uri="{A12FA001-AC4F-418D-AE19-62706E023703}">
                    <ahyp:hlinkClr xmlns:ahyp="http://schemas.microsoft.com/office/drawing/2018/hyperlinkcolor" val="tx"/>
                  </a:ext>
                </a:extLst>
              </a:hlinkClick>
            </a:endParaRPr>
          </a:p>
          <a:p>
            <a:pPr marL="0" indent="0">
              <a:buNone/>
            </a:pPr>
            <a:endParaRPr lang="en-US" dirty="0"/>
          </a:p>
        </p:txBody>
      </p:sp>
    </p:spTree>
    <p:extLst>
      <p:ext uri="{BB962C8B-B14F-4D97-AF65-F5344CB8AC3E}">
        <p14:creationId xmlns:p14="http://schemas.microsoft.com/office/powerpoint/2010/main" val="1456716592"/>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7B06C9-6D4A-4ADC-988A-8A0A7096E644}"/>
              </a:ext>
            </a:extLst>
          </p:cNvPr>
          <p:cNvSpPr>
            <a:spLocks noGrp="1"/>
          </p:cNvSpPr>
          <p:nvPr>
            <p:ph idx="1"/>
          </p:nvPr>
        </p:nvSpPr>
        <p:spPr>
          <a:xfrm>
            <a:off x="914400" y="1524000"/>
            <a:ext cx="7772400" cy="4525963"/>
          </a:xfrm>
        </p:spPr>
        <p:txBody>
          <a:bodyPr/>
          <a:lstStyle/>
          <a:p>
            <a:pPr marL="0" indent="0">
              <a:buNone/>
            </a:pPr>
            <a:r>
              <a:rPr lang="en-US" dirty="0"/>
              <a:t>The Live Step helps us relate knowledge of the faith and ways we worship, live, pray, and serve together as Catholics. </a:t>
            </a:r>
          </a:p>
          <a:p>
            <a:pPr marL="0" indent="0">
              <a:buNone/>
            </a:pPr>
            <a:endParaRPr lang="en-US" dirty="0"/>
          </a:p>
          <a:p>
            <a:pPr marL="0" indent="0">
              <a:buNone/>
            </a:pPr>
            <a:r>
              <a:rPr lang="en-US" dirty="0"/>
              <a:t>We are given the tools to connect faith to everyday life and to deepen their relationship with God and the Church through the prayer experience at the end of each lesson.</a:t>
            </a:r>
          </a:p>
        </p:txBody>
      </p:sp>
    </p:spTree>
    <p:extLst>
      <p:ext uri="{BB962C8B-B14F-4D97-AF65-F5344CB8AC3E}">
        <p14:creationId xmlns:p14="http://schemas.microsoft.com/office/powerpoint/2010/main" val="941911397"/>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7B06C9-6D4A-4ADC-988A-8A0A7096E644}"/>
              </a:ext>
            </a:extLst>
          </p:cNvPr>
          <p:cNvSpPr>
            <a:spLocks noGrp="1"/>
          </p:cNvSpPr>
          <p:nvPr>
            <p:ph idx="1"/>
          </p:nvPr>
        </p:nvSpPr>
        <p:spPr>
          <a:xfrm>
            <a:off x="914400" y="1524000"/>
            <a:ext cx="7772400" cy="4525963"/>
          </a:xfrm>
        </p:spPr>
        <p:txBody>
          <a:bodyPr/>
          <a:lstStyle/>
          <a:p>
            <a:pPr marL="0" indent="0">
              <a:buNone/>
            </a:pPr>
            <a:r>
              <a:rPr lang="en-US" sz="2800" dirty="0"/>
              <a:t>• Ask your child to explain the Great Commandment.</a:t>
            </a:r>
          </a:p>
          <a:p>
            <a:pPr marL="0" indent="0">
              <a:buNone/>
            </a:pPr>
            <a:r>
              <a:rPr lang="en-US" sz="2800" dirty="0"/>
              <a:t>• Ask your child to explain what Jesus taught about sin and forgiveness.</a:t>
            </a:r>
          </a:p>
          <a:p>
            <a:pPr marL="0" indent="0">
              <a:buNone/>
            </a:pPr>
            <a:r>
              <a:rPr lang="en-US" sz="2800" dirty="0"/>
              <a:t>• Share a story of forgiveness in your own family.</a:t>
            </a:r>
          </a:p>
          <a:p>
            <a:pPr marL="0" indent="0">
              <a:buNone/>
            </a:pPr>
            <a:r>
              <a:rPr lang="en-US" sz="2800" dirty="0"/>
              <a:t>• Together, name some ways to promote peace, fairness, and love in your family.</a:t>
            </a:r>
          </a:p>
          <a:p>
            <a:pPr marL="0" indent="0">
              <a:buNone/>
            </a:pPr>
            <a:r>
              <a:rPr lang="en-US" sz="2800" dirty="0"/>
              <a:t>• Talk about a time when you’ve found it difficult to forgive. What did that experience teach you?</a:t>
            </a:r>
          </a:p>
        </p:txBody>
      </p:sp>
      <p:sp>
        <p:nvSpPr>
          <p:cNvPr id="2" name="TextBox 1">
            <a:extLst>
              <a:ext uri="{FF2B5EF4-FFF2-40B4-BE49-F238E27FC236}">
                <a16:creationId xmlns:a16="http://schemas.microsoft.com/office/drawing/2014/main" id="{F18F5DAD-637C-4B4D-A3C9-3EC511CFDF19}"/>
              </a:ext>
            </a:extLst>
          </p:cNvPr>
          <p:cNvSpPr txBox="1"/>
          <p:nvPr/>
        </p:nvSpPr>
        <p:spPr>
          <a:xfrm>
            <a:off x="2209800" y="1066800"/>
            <a:ext cx="3733800" cy="584775"/>
          </a:xfrm>
          <a:prstGeom prst="rect">
            <a:avLst/>
          </a:prstGeom>
          <a:noFill/>
        </p:spPr>
        <p:txBody>
          <a:bodyPr wrap="square" rtlCol="0">
            <a:spAutoFit/>
          </a:bodyPr>
          <a:lstStyle/>
          <a:p>
            <a:pPr algn="ctr"/>
            <a:r>
              <a:rPr lang="en-US" sz="3200" b="1" dirty="0"/>
              <a:t>Let’s Talk</a:t>
            </a:r>
          </a:p>
        </p:txBody>
      </p:sp>
    </p:spTree>
    <p:extLst>
      <p:ext uri="{BB962C8B-B14F-4D97-AF65-F5344CB8AC3E}">
        <p14:creationId xmlns:p14="http://schemas.microsoft.com/office/powerpoint/2010/main" val="3407471754"/>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B52D43-A02D-4F2D-90CD-F99AD182B35A}"/>
              </a:ext>
            </a:extLst>
          </p:cNvPr>
          <p:cNvSpPr>
            <a:spLocks noGrp="1"/>
          </p:cNvSpPr>
          <p:nvPr>
            <p:ph idx="1"/>
          </p:nvPr>
        </p:nvSpPr>
        <p:spPr>
          <a:xfrm>
            <a:off x="1066800" y="685800"/>
            <a:ext cx="7772400" cy="4525963"/>
          </a:xfrm>
        </p:spPr>
        <p:txBody>
          <a:bodyPr/>
          <a:lstStyle/>
          <a:p>
            <a:pPr marL="0" indent="0">
              <a:buNone/>
            </a:pPr>
            <a:endParaRPr lang="en-US" sz="3600" dirty="0"/>
          </a:p>
          <a:p>
            <a:pPr marL="0" indent="0">
              <a:buNone/>
            </a:pPr>
            <a:r>
              <a:rPr lang="en-US" sz="3600" dirty="0"/>
              <a:t>Family + Faith Parent Pages have been created so that families can review the topic, implement practices, in order to transform their lives.</a:t>
            </a:r>
          </a:p>
          <a:p>
            <a:pPr marL="0" indent="0">
              <a:buNone/>
            </a:pPr>
            <a:r>
              <a:rPr lang="en-US" sz="3600" dirty="0"/>
              <a:t> </a:t>
            </a:r>
          </a:p>
        </p:txBody>
      </p:sp>
    </p:spTree>
    <p:extLst>
      <p:ext uri="{BB962C8B-B14F-4D97-AF65-F5344CB8AC3E}">
        <p14:creationId xmlns:p14="http://schemas.microsoft.com/office/powerpoint/2010/main" val="2342141334"/>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09DC94C-16F1-452D-9938-4AD4320CD997}"/>
              </a:ext>
            </a:extLst>
          </p:cNvPr>
          <p:cNvSpPr txBox="1"/>
          <p:nvPr/>
        </p:nvSpPr>
        <p:spPr>
          <a:xfrm>
            <a:off x="152400" y="1080969"/>
            <a:ext cx="2213692" cy="369332"/>
          </a:xfrm>
          <a:prstGeom prst="rect">
            <a:avLst/>
          </a:prstGeom>
          <a:noFill/>
        </p:spPr>
        <p:txBody>
          <a:bodyPr wrap="square" rtlCol="0">
            <a:spAutoFit/>
          </a:bodyPr>
          <a:lstStyle/>
          <a:p>
            <a:r>
              <a:rPr lang="en-US" b="1" dirty="0"/>
              <a:t>Topic Description</a:t>
            </a:r>
          </a:p>
        </p:txBody>
      </p:sp>
      <p:sp>
        <p:nvSpPr>
          <p:cNvPr id="10" name="Rectangle 9">
            <a:extLst>
              <a:ext uri="{FF2B5EF4-FFF2-40B4-BE49-F238E27FC236}">
                <a16:creationId xmlns:a16="http://schemas.microsoft.com/office/drawing/2014/main" id="{2C3F1362-794F-4F24-8163-1E55175B8AF2}"/>
              </a:ext>
            </a:extLst>
          </p:cNvPr>
          <p:cNvSpPr/>
          <p:nvPr/>
        </p:nvSpPr>
        <p:spPr>
          <a:xfrm>
            <a:off x="532106" y="2352764"/>
            <a:ext cx="2205687" cy="646331"/>
          </a:xfrm>
          <a:prstGeom prst="rect">
            <a:avLst/>
          </a:prstGeom>
          <a:ln>
            <a:noFill/>
          </a:ln>
        </p:spPr>
        <p:txBody>
          <a:bodyPr wrap="square">
            <a:spAutoFit/>
          </a:bodyPr>
          <a:lstStyle/>
          <a:p>
            <a:r>
              <a:rPr lang="en-US" b="1" dirty="0"/>
              <a:t>Scripture </a:t>
            </a:r>
          </a:p>
          <a:p>
            <a:r>
              <a:rPr lang="en-US" b="1" dirty="0"/>
              <a:t>Proclaimed</a:t>
            </a:r>
          </a:p>
        </p:txBody>
      </p:sp>
      <p:sp>
        <p:nvSpPr>
          <p:cNvPr id="11" name="TextBox 10">
            <a:extLst>
              <a:ext uri="{FF2B5EF4-FFF2-40B4-BE49-F238E27FC236}">
                <a16:creationId xmlns:a16="http://schemas.microsoft.com/office/drawing/2014/main" id="{FBFD255D-053D-4B6A-A710-0E5CEC183F08}"/>
              </a:ext>
            </a:extLst>
          </p:cNvPr>
          <p:cNvSpPr txBox="1"/>
          <p:nvPr/>
        </p:nvSpPr>
        <p:spPr>
          <a:xfrm>
            <a:off x="307925" y="4075331"/>
            <a:ext cx="1633592" cy="923330"/>
          </a:xfrm>
          <a:prstGeom prst="rect">
            <a:avLst/>
          </a:prstGeom>
          <a:noFill/>
        </p:spPr>
        <p:txBody>
          <a:bodyPr wrap="square" rtlCol="0">
            <a:spAutoFit/>
          </a:bodyPr>
          <a:lstStyle/>
          <a:p>
            <a:r>
              <a:rPr lang="en-US" b="1" dirty="0"/>
              <a:t>What Catholics</a:t>
            </a:r>
          </a:p>
          <a:p>
            <a:r>
              <a:rPr lang="en-US" b="1" dirty="0"/>
              <a:t>Believe About </a:t>
            </a:r>
          </a:p>
          <a:p>
            <a:r>
              <a:rPr lang="en-US" b="1" dirty="0"/>
              <a:t>this Topic</a:t>
            </a:r>
          </a:p>
        </p:txBody>
      </p:sp>
      <p:sp>
        <p:nvSpPr>
          <p:cNvPr id="13" name="TextBox 12">
            <a:extLst>
              <a:ext uri="{FF2B5EF4-FFF2-40B4-BE49-F238E27FC236}">
                <a16:creationId xmlns:a16="http://schemas.microsoft.com/office/drawing/2014/main" id="{61D5E411-4708-496C-86BD-48DAEEB882AB}"/>
              </a:ext>
            </a:extLst>
          </p:cNvPr>
          <p:cNvSpPr txBox="1"/>
          <p:nvPr/>
        </p:nvSpPr>
        <p:spPr>
          <a:xfrm>
            <a:off x="7039150" y="1080969"/>
            <a:ext cx="2472607" cy="646331"/>
          </a:xfrm>
          <a:prstGeom prst="rect">
            <a:avLst/>
          </a:prstGeom>
          <a:noFill/>
        </p:spPr>
        <p:txBody>
          <a:bodyPr wrap="square" rtlCol="0">
            <a:spAutoFit/>
          </a:bodyPr>
          <a:lstStyle/>
          <a:p>
            <a:r>
              <a:rPr lang="en-US" b="1" dirty="0"/>
              <a:t>Conversation </a:t>
            </a:r>
          </a:p>
          <a:p>
            <a:r>
              <a:rPr lang="en-US" b="1" dirty="0"/>
              <a:t>Starters</a:t>
            </a:r>
          </a:p>
        </p:txBody>
      </p:sp>
      <p:sp>
        <p:nvSpPr>
          <p:cNvPr id="2" name="Content Placeholder 1">
            <a:extLst>
              <a:ext uri="{FF2B5EF4-FFF2-40B4-BE49-F238E27FC236}">
                <a16:creationId xmlns:a16="http://schemas.microsoft.com/office/drawing/2014/main" id="{CC6D2C8E-3E2B-41B6-BD89-A014B3170177}"/>
              </a:ext>
            </a:extLst>
          </p:cNvPr>
          <p:cNvSpPr>
            <a:spLocks noGrp="1"/>
          </p:cNvSpPr>
          <p:nvPr>
            <p:ph idx="1"/>
          </p:nvPr>
        </p:nvSpPr>
        <p:spPr>
          <a:xfrm>
            <a:off x="2145367" y="1657943"/>
            <a:ext cx="6466527" cy="4525963"/>
          </a:xfrm>
        </p:spPr>
        <p:txBody>
          <a:bodyPr/>
          <a:lstStyle/>
          <a:p>
            <a:endParaRPr lang="en-US" dirty="0"/>
          </a:p>
          <a:p>
            <a:pPr marL="0" indent="0">
              <a:buNone/>
            </a:pPr>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pic>
        <p:nvPicPr>
          <p:cNvPr id="3" name="Picture 2">
            <a:extLst>
              <a:ext uri="{FF2B5EF4-FFF2-40B4-BE49-F238E27FC236}">
                <a16:creationId xmlns:a16="http://schemas.microsoft.com/office/drawing/2014/main" id="{426C0835-A600-4A06-980E-D418B01EDD43}"/>
              </a:ext>
            </a:extLst>
          </p:cNvPr>
          <p:cNvPicPr>
            <a:picLocks noChangeAspect="1"/>
          </p:cNvPicPr>
          <p:nvPr/>
        </p:nvPicPr>
        <p:blipFill>
          <a:blip r:embed="rId4"/>
          <a:stretch>
            <a:fillRect/>
          </a:stretch>
        </p:blipFill>
        <p:spPr>
          <a:xfrm>
            <a:off x="1972037" y="76200"/>
            <a:ext cx="5026595" cy="6553200"/>
          </a:xfrm>
          <a:prstGeom prst="rect">
            <a:avLst/>
          </a:prstGeom>
        </p:spPr>
      </p:pic>
    </p:spTree>
    <p:extLst>
      <p:ext uri="{BB962C8B-B14F-4D97-AF65-F5344CB8AC3E}">
        <p14:creationId xmlns:p14="http://schemas.microsoft.com/office/powerpoint/2010/main" val="759063938"/>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6DEAFF-1195-4986-9A64-AD425B0736A8}"/>
              </a:ext>
            </a:extLst>
          </p:cNvPr>
          <p:cNvSpPr txBox="1"/>
          <p:nvPr/>
        </p:nvSpPr>
        <p:spPr>
          <a:xfrm>
            <a:off x="501081" y="838200"/>
            <a:ext cx="2228188" cy="369332"/>
          </a:xfrm>
          <a:prstGeom prst="rect">
            <a:avLst/>
          </a:prstGeom>
          <a:noFill/>
        </p:spPr>
        <p:txBody>
          <a:bodyPr wrap="square" rtlCol="0">
            <a:spAutoFit/>
          </a:bodyPr>
          <a:lstStyle/>
          <a:p>
            <a:r>
              <a:rPr lang="en-US" b="1" dirty="0"/>
              <a:t>Family Activity</a:t>
            </a:r>
          </a:p>
        </p:txBody>
      </p:sp>
      <p:sp>
        <p:nvSpPr>
          <p:cNvPr id="6" name="TextBox 5">
            <a:extLst>
              <a:ext uri="{FF2B5EF4-FFF2-40B4-BE49-F238E27FC236}">
                <a16:creationId xmlns:a16="http://schemas.microsoft.com/office/drawing/2014/main" id="{A4DB82B6-22D9-4658-9B8A-7E42E476781D}"/>
              </a:ext>
            </a:extLst>
          </p:cNvPr>
          <p:cNvSpPr txBox="1"/>
          <p:nvPr/>
        </p:nvSpPr>
        <p:spPr>
          <a:xfrm flipH="1">
            <a:off x="7206681" y="1121628"/>
            <a:ext cx="1981200" cy="923330"/>
          </a:xfrm>
          <a:prstGeom prst="rect">
            <a:avLst/>
          </a:prstGeom>
          <a:noFill/>
        </p:spPr>
        <p:txBody>
          <a:bodyPr wrap="square" rtlCol="0">
            <a:spAutoFit/>
          </a:bodyPr>
          <a:lstStyle/>
          <a:p>
            <a:r>
              <a:rPr lang="en-US" b="1" dirty="0"/>
              <a:t>Role Models:</a:t>
            </a:r>
          </a:p>
          <a:p>
            <a:r>
              <a:rPr lang="en-US" b="1" dirty="0"/>
              <a:t>Saints, Blesseds &amp; </a:t>
            </a:r>
            <a:r>
              <a:rPr lang="en-US" b="1" dirty="0" err="1"/>
              <a:t>Venerables</a:t>
            </a:r>
            <a:endParaRPr lang="en-US" b="1" dirty="0"/>
          </a:p>
        </p:txBody>
      </p:sp>
      <p:sp>
        <p:nvSpPr>
          <p:cNvPr id="3" name="TextBox 2">
            <a:extLst>
              <a:ext uri="{FF2B5EF4-FFF2-40B4-BE49-F238E27FC236}">
                <a16:creationId xmlns:a16="http://schemas.microsoft.com/office/drawing/2014/main" id="{3170CE00-F3E1-473F-A592-94F0D293B196}"/>
              </a:ext>
            </a:extLst>
          </p:cNvPr>
          <p:cNvSpPr txBox="1"/>
          <p:nvPr/>
        </p:nvSpPr>
        <p:spPr>
          <a:xfrm>
            <a:off x="304800" y="4191000"/>
            <a:ext cx="1506415" cy="369332"/>
          </a:xfrm>
          <a:prstGeom prst="rect">
            <a:avLst/>
          </a:prstGeom>
          <a:noFill/>
        </p:spPr>
        <p:txBody>
          <a:bodyPr wrap="square" rtlCol="0">
            <a:spAutoFit/>
          </a:bodyPr>
          <a:lstStyle/>
          <a:p>
            <a:r>
              <a:rPr lang="en-US" b="1" dirty="0"/>
              <a:t>Family Prayer</a:t>
            </a:r>
          </a:p>
        </p:txBody>
      </p:sp>
      <p:sp>
        <p:nvSpPr>
          <p:cNvPr id="2" name="Content Placeholder 1">
            <a:extLst>
              <a:ext uri="{FF2B5EF4-FFF2-40B4-BE49-F238E27FC236}">
                <a16:creationId xmlns:a16="http://schemas.microsoft.com/office/drawing/2014/main" id="{4724AC85-A665-46B3-AB51-CB00ACE4DD71}"/>
              </a:ext>
            </a:extLst>
          </p:cNvPr>
          <p:cNvSpPr>
            <a:spLocks noGrp="1"/>
          </p:cNvSpPr>
          <p:nvPr>
            <p:ph idx="1"/>
          </p:nvPr>
        </p:nvSpPr>
        <p:spPr>
          <a:xfrm>
            <a:off x="-838200" y="2057944"/>
            <a:ext cx="7772400" cy="4525963"/>
          </a:xfrm>
        </p:spPr>
        <p:txBody>
          <a:bodyPr/>
          <a:lstStyle/>
          <a:p>
            <a:endParaRPr lang="en-US" dirty="0"/>
          </a:p>
        </p:txBody>
      </p:sp>
      <p:pic>
        <p:nvPicPr>
          <p:cNvPr id="4" name="Picture 3">
            <a:extLst>
              <a:ext uri="{FF2B5EF4-FFF2-40B4-BE49-F238E27FC236}">
                <a16:creationId xmlns:a16="http://schemas.microsoft.com/office/drawing/2014/main" id="{45BECCF7-0F07-4A67-B7A1-CA4E738BA174}"/>
              </a:ext>
            </a:extLst>
          </p:cNvPr>
          <p:cNvPicPr>
            <a:picLocks noChangeAspect="1"/>
          </p:cNvPicPr>
          <p:nvPr/>
        </p:nvPicPr>
        <p:blipFill>
          <a:blip r:embed="rId4"/>
          <a:stretch>
            <a:fillRect/>
          </a:stretch>
        </p:blipFill>
        <p:spPr>
          <a:xfrm>
            <a:off x="1942805" y="0"/>
            <a:ext cx="5258389" cy="6858000"/>
          </a:xfrm>
          <a:prstGeom prst="rect">
            <a:avLst/>
          </a:prstGeom>
        </p:spPr>
      </p:pic>
      <p:pic>
        <p:nvPicPr>
          <p:cNvPr id="8" name="Picture 7">
            <a:extLst>
              <a:ext uri="{FF2B5EF4-FFF2-40B4-BE49-F238E27FC236}">
                <a16:creationId xmlns:a16="http://schemas.microsoft.com/office/drawing/2014/main" id="{42E2C40C-345E-4092-BE1A-06D0EA8386B7}"/>
              </a:ext>
            </a:extLst>
          </p:cNvPr>
          <p:cNvPicPr>
            <a:picLocks noChangeAspect="1"/>
          </p:cNvPicPr>
          <p:nvPr/>
        </p:nvPicPr>
        <p:blipFill>
          <a:blip r:embed="rId5"/>
          <a:stretch>
            <a:fillRect/>
          </a:stretch>
        </p:blipFill>
        <p:spPr>
          <a:xfrm>
            <a:off x="7168143" y="5352290"/>
            <a:ext cx="1920406" cy="768163"/>
          </a:xfrm>
          <a:prstGeom prst="rect">
            <a:avLst/>
          </a:prstGeom>
        </p:spPr>
      </p:pic>
    </p:spTree>
    <p:extLst>
      <p:ext uri="{BB962C8B-B14F-4D97-AF65-F5344CB8AC3E}">
        <p14:creationId xmlns:p14="http://schemas.microsoft.com/office/powerpoint/2010/main" val="912190496"/>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D5087D3-2150-4316-9293-32D1594510E5}"/>
              </a:ext>
            </a:extLst>
          </p:cNvPr>
          <p:cNvSpPr txBox="1"/>
          <p:nvPr/>
        </p:nvSpPr>
        <p:spPr>
          <a:xfrm>
            <a:off x="152400" y="1066800"/>
            <a:ext cx="1828800" cy="369332"/>
          </a:xfrm>
          <a:prstGeom prst="rect">
            <a:avLst/>
          </a:prstGeom>
          <a:noFill/>
        </p:spPr>
        <p:txBody>
          <a:bodyPr wrap="square" rtlCol="0">
            <a:spAutoFit/>
          </a:bodyPr>
          <a:lstStyle/>
          <a:p>
            <a:r>
              <a:rPr lang="en-US" b="1" dirty="0"/>
              <a:t>Domestic Church</a:t>
            </a:r>
          </a:p>
        </p:txBody>
      </p:sp>
      <p:sp>
        <p:nvSpPr>
          <p:cNvPr id="9" name="TextBox 8">
            <a:extLst>
              <a:ext uri="{FF2B5EF4-FFF2-40B4-BE49-F238E27FC236}">
                <a16:creationId xmlns:a16="http://schemas.microsoft.com/office/drawing/2014/main" id="{25BB9EB7-E311-4630-B0C7-86AC56F1B2BA}"/>
              </a:ext>
            </a:extLst>
          </p:cNvPr>
          <p:cNvSpPr txBox="1"/>
          <p:nvPr/>
        </p:nvSpPr>
        <p:spPr>
          <a:xfrm>
            <a:off x="7102681" y="1676400"/>
            <a:ext cx="1524000" cy="369332"/>
          </a:xfrm>
          <a:prstGeom prst="rect">
            <a:avLst/>
          </a:prstGeom>
          <a:noFill/>
        </p:spPr>
        <p:txBody>
          <a:bodyPr wrap="square" rtlCol="0">
            <a:spAutoFit/>
          </a:bodyPr>
          <a:lstStyle/>
          <a:p>
            <a:r>
              <a:rPr lang="en-US" b="1" dirty="0"/>
              <a:t>Parish Church</a:t>
            </a:r>
          </a:p>
        </p:txBody>
      </p:sp>
      <p:pic>
        <p:nvPicPr>
          <p:cNvPr id="3" name="Content Placeholder 2">
            <a:extLst>
              <a:ext uri="{FF2B5EF4-FFF2-40B4-BE49-F238E27FC236}">
                <a16:creationId xmlns:a16="http://schemas.microsoft.com/office/drawing/2014/main" id="{740F6C82-2A09-4569-B47E-FAF73C222401}"/>
              </a:ext>
            </a:extLst>
          </p:cNvPr>
          <p:cNvPicPr>
            <a:picLocks noGrp="1" noChangeAspect="1"/>
          </p:cNvPicPr>
          <p:nvPr>
            <p:ph idx="1"/>
          </p:nvPr>
        </p:nvPicPr>
        <p:blipFill>
          <a:blip r:embed="rId4"/>
          <a:stretch>
            <a:fillRect/>
          </a:stretch>
        </p:blipFill>
        <p:spPr>
          <a:xfrm>
            <a:off x="2343163" y="152400"/>
            <a:ext cx="4457674" cy="6400800"/>
          </a:xfrm>
          <a:prstGeom prst="rect">
            <a:avLst/>
          </a:prstGeom>
        </p:spPr>
      </p:pic>
    </p:spTree>
    <p:extLst>
      <p:ext uri="{BB962C8B-B14F-4D97-AF65-F5344CB8AC3E}">
        <p14:creationId xmlns:p14="http://schemas.microsoft.com/office/powerpoint/2010/main" val="2273856676"/>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63306-A90C-46BF-98AD-244E819EBF02}"/>
              </a:ext>
            </a:extLst>
          </p:cNvPr>
          <p:cNvSpPr>
            <a:spLocks noGrp="1"/>
          </p:cNvSpPr>
          <p:nvPr>
            <p:ph type="title"/>
          </p:nvPr>
        </p:nvSpPr>
        <p:spPr>
          <a:xfrm>
            <a:off x="0" y="274638"/>
            <a:ext cx="9144000" cy="1143000"/>
          </a:xfrm>
        </p:spPr>
        <p:txBody>
          <a:bodyPr/>
          <a:lstStyle/>
          <a:p>
            <a:r>
              <a:rPr lang="en-US" sz="5400" b="1" dirty="0">
                <a:solidFill>
                  <a:schemeClr val="bg1"/>
                </a:solidFill>
                <a:latin typeface="Calibri" panose="020F0502020204030204" pitchFamily="34" charset="0"/>
                <a:cs typeface="Calibri" panose="020F0502020204030204" pitchFamily="34" charset="0"/>
              </a:rPr>
              <a:t>Reminder</a:t>
            </a:r>
          </a:p>
        </p:txBody>
      </p:sp>
      <p:sp>
        <p:nvSpPr>
          <p:cNvPr id="3" name="Content Placeholder 2">
            <a:extLst>
              <a:ext uri="{FF2B5EF4-FFF2-40B4-BE49-F238E27FC236}">
                <a16:creationId xmlns:a16="http://schemas.microsoft.com/office/drawing/2014/main" id="{C3E50AA1-5AC8-4371-99BA-D723F6A9F8F8}"/>
              </a:ext>
            </a:extLst>
          </p:cNvPr>
          <p:cNvSpPr>
            <a:spLocks noGrp="1"/>
          </p:cNvSpPr>
          <p:nvPr>
            <p:ph idx="1"/>
          </p:nvPr>
        </p:nvSpPr>
        <p:spPr>
          <a:xfrm>
            <a:off x="457200" y="1600200"/>
            <a:ext cx="8229600" cy="5562600"/>
          </a:xfrm>
        </p:spPr>
        <p:txBody>
          <a:bodyPr/>
          <a:lstStyle/>
          <a:p>
            <a:pPr>
              <a:spcBef>
                <a:spcPts val="2000"/>
              </a:spcBef>
            </a:pPr>
            <a:r>
              <a:rPr lang="en-US" b="1" dirty="0">
                <a:solidFill>
                  <a:schemeClr val="bg1"/>
                </a:solidFill>
              </a:rPr>
              <a:t>Be on the lookout for an email from [INSERT PROGRAM EMAIL ADDRESS]. This email will contain Family + Faith Parent Pages and eAssessment links for this Unit</a:t>
            </a:r>
          </a:p>
          <a:p>
            <a:pPr>
              <a:spcBef>
                <a:spcPts val="2000"/>
              </a:spcBef>
            </a:pPr>
            <a:r>
              <a:rPr lang="en-US" b="1" dirty="0">
                <a:solidFill>
                  <a:schemeClr val="bg1"/>
                </a:solidFill>
              </a:rPr>
              <a:t>Be sure to complete and submit eAssessments by [provide date]</a:t>
            </a:r>
          </a:p>
          <a:p>
            <a:pPr>
              <a:spcBef>
                <a:spcPts val="2000"/>
              </a:spcBef>
            </a:pPr>
            <a:r>
              <a:rPr lang="en-US" b="1" dirty="0">
                <a:solidFill>
                  <a:schemeClr val="bg1"/>
                </a:solidFill>
              </a:rPr>
              <a:t>Any other important information</a:t>
            </a:r>
          </a:p>
        </p:txBody>
      </p:sp>
    </p:spTree>
    <p:extLst>
      <p:ext uri="{BB962C8B-B14F-4D97-AF65-F5344CB8AC3E}">
        <p14:creationId xmlns:p14="http://schemas.microsoft.com/office/powerpoint/2010/main" val="123977792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7B06C9-6D4A-4ADC-988A-8A0A7096E644}"/>
              </a:ext>
            </a:extLst>
          </p:cNvPr>
          <p:cNvSpPr>
            <a:spLocks noGrp="1"/>
          </p:cNvSpPr>
          <p:nvPr>
            <p:ph idx="1"/>
          </p:nvPr>
        </p:nvSpPr>
        <p:spPr>
          <a:xfrm>
            <a:off x="914400" y="1524000"/>
            <a:ext cx="7772400" cy="4525963"/>
          </a:xfrm>
        </p:spPr>
        <p:txBody>
          <a:bodyPr/>
          <a:lstStyle/>
          <a:p>
            <a:pPr marL="0" indent="0">
              <a:buNone/>
            </a:pPr>
            <a:endParaRPr lang="en-US" sz="2400" u="sng" dirty="0">
              <a:hlinkClick r:id="rId4">
                <a:extLst>
                  <a:ext uri="{A12FA001-AC4F-418D-AE19-62706E023703}">
                    <ahyp:hlinkClr xmlns:ahyp="http://schemas.microsoft.com/office/drawing/2018/hyperlinkcolor" val="tx"/>
                  </a:ext>
                </a:extLst>
              </a:hlinkClick>
            </a:endParaRPr>
          </a:p>
          <a:p>
            <a:pPr marL="0" indent="0">
              <a:buNone/>
            </a:pPr>
            <a:endParaRPr lang="en-US" dirty="0">
              <a:solidFill>
                <a:srgbClr val="0000FF"/>
              </a:solidFill>
              <a:hlinkClick r:id="rId4">
                <a:extLst>
                  <a:ext uri="{A12FA001-AC4F-418D-AE19-62706E023703}">
                    <ahyp:hlinkClr xmlns:ahyp="http://schemas.microsoft.com/office/drawing/2018/hyperlinkcolor" val="tx"/>
                  </a:ext>
                </a:extLst>
              </a:hlinkClick>
            </a:endParaRPr>
          </a:p>
        </p:txBody>
      </p:sp>
      <p:sp>
        <p:nvSpPr>
          <p:cNvPr id="4" name="TextBox 3">
            <a:extLst>
              <a:ext uri="{FF2B5EF4-FFF2-40B4-BE49-F238E27FC236}">
                <a16:creationId xmlns:a16="http://schemas.microsoft.com/office/drawing/2014/main" id="{72735F3D-21E3-4296-9CE6-1D5C482D08B0}"/>
              </a:ext>
            </a:extLst>
          </p:cNvPr>
          <p:cNvSpPr txBox="1"/>
          <p:nvPr/>
        </p:nvSpPr>
        <p:spPr>
          <a:xfrm>
            <a:off x="457200" y="990600"/>
            <a:ext cx="8686800" cy="5016758"/>
          </a:xfrm>
          <a:prstGeom prst="rect">
            <a:avLst/>
          </a:prstGeom>
          <a:noFill/>
        </p:spPr>
        <p:txBody>
          <a:bodyPr wrap="square">
            <a:spAutoFit/>
          </a:bodyPr>
          <a:lstStyle/>
          <a:p>
            <a:r>
              <a:rPr lang="en-US" sz="3200" dirty="0"/>
              <a:t>We’re emailing a copy of the Great Commandment along with your Parent Pages, reminding you to write this Commandment on your hearts. Keep the verse posted somewhere you will see it often this month—maybe on your refrigerator, at the kitchen table, or in your home prayer space. Discuss with each other how you will show your love for God, and what you can do to love others. Before we conclude with prayer, we’ll practice the Great Commandment with gestures. </a:t>
            </a:r>
          </a:p>
        </p:txBody>
      </p:sp>
    </p:spTree>
    <p:extLst>
      <p:ext uri="{BB962C8B-B14F-4D97-AF65-F5344CB8AC3E}">
        <p14:creationId xmlns:p14="http://schemas.microsoft.com/office/powerpoint/2010/main" val="264982831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95375-7FD4-4C86-8FC5-5572B2E64A1F}"/>
              </a:ext>
            </a:extLst>
          </p:cNvPr>
          <p:cNvSpPr>
            <a:spLocks noGrp="1"/>
          </p:cNvSpPr>
          <p:nvPr>
            <p:ph type="title"/>
          </p:nvPr>
        </p:nvSpPr>
        <p:spPr>
          <a:xfrm>
            <a:off x="914400" y="274638"/>
            <a:ext cx="7772400" cy="868362"/>
          </a:xfrm>
        </p:spPr>
        <p:txBody>
          <a:bodyPr/>
          <a:lstStyle/>
          <a:p>
            <a:r>
              <a:rPr kumimoji="0" lang="en-US" sz="4400" b="0" i="0" u="none" strike="noStrike" kern="1200" cap="none" spc="0" normalizeH="0" baseline="0" noProof="0" dirty="0">
                <a:ln>
                  <a:noFill/>
                </a:ln>
                <a:solidFill>
                  <a:prstClr val="black"/>
                </a:solidFill>
                <a:effectLst/>
                <a:uLnTx/>
                <a:uFillTx/>
                <a:latin typeface="Calibri"/>
                <a:ea typeface="ＭＳ Ｐゴシック" charset="0"/>
              </a:rPr>
              <a:t>Unit 5 Morality </a:t>
            </a:r>
            <a:r>
              <a:rPr lang="en-US" dirty="0">
                <a:solidFill>
                  <a:prstClr val="black"/>
                </a:solidFill>
              </a:rPr>
              <a:t>  </a:t>
            </a:r>
            <a:endParaRPr lang="en-US" dirty="0"/>
          </a:p>
        </p:txBody>
      </p:sp>
      <p:sp>
        <p:nvSpPr>
          <p:cNvPr id="3" name="Content Placeholder 2">
            <a:extLst>
              <a:ext uri="{FF2B5EF4-FFF2-40B4-BE49-F238E27FC236}">
                <a16:creationId xmlns:a16="http://schemas.microsoft.com/office/drawing/2014/main" id="{9E5D0719-CA74-450F-B128-1E8C32A58A56}"/>
              </a:ext>
            </a:extLst>
          </p:cNvPr>
          <p:cNvSpPr>
            <a:spLocks noGrp="1"/>
          </p:cNvSpPr>
          <p:nvPr>
            <p:ph idx="1"/>
          </p:nvPr>
        </p:nvSpPr>
        <p:spPr>
          <a:xfrm>
            <a:off x="914400" y="1166018"/>
            <a:ext cx="7772400" cy="4525963"/>
          </a:xfrm>
        </p:spPr>
        <p:txBody>
          <a:bodyPr/>
          <a:lstStyle/>
          <a:p>
            <a:pPr marL="0" indent="0">
              <a:buNone/>
            </a:pPr>
            <a:r>
              <a:rPr lang="en-US" sz="2800" dirty="0"/>
              <a:t>And that:</a:t>
            </a:r>
          </a:p>
          <a:p>
            <a:r>
              <a:rPr kumimoji="0" lang="en-US" sz="2800" b="0" i="0" u="none" strike="noStrike" kern="1200" cap="none" spc="0" normalizeH="0" baseline="0" noProof="0" dirty="0">
                <a:ln>
                  <a:noFill/>
                </a:ln>
                <a:solidFill>
                  <a:prstClr val="black"/>
                </a:solidFill>
                <a:effectLst/>
                <a:uLnTx/>
                <a:uFillTx/>
                <a:latin typeface="Calibri"/>
                <a:ea typeface="ＭＳ Ｐゴシック" charset="0"/>
              </a:rPr>
              <a:t>We write Jesus’ Great Commandment on our hearts. </a:t>
            </a:r>
          </a:p>
          <a:p>
            <a:r>
              <a:rPr kumimoji="0" lang="en-US" sz="2800" b="0" i="0" u="none" strike="noStrike" kern="1200" cap="none" spc="0" normalizeH="0" baseline="0" noProof="0" dirty="0">
                <a:ln>
                  <a:noFill/>
                </a:ln>
                <a:solidFill>
                  <a:prstClr val="black"/>
                </a:solidFill>
                <a:effectLst/>
                <a:uLnTx/>
                <a:uFillTx/>
                <a:latin typeface="Calibri"/>
                <a:ea typeface="ＭＳ Ｐゴシック" charset="0"/>
              </a:rPr>
              <a:t>We learn about forgiveness, examination of conscience, and the Sacrament of Reconciliation. </a:t>
            </a:r>
          </a:p>
          <a:p>
            <a:r>
              <a:rPr kumimoji="0" lang="en-US" sz="2800" b="0" i="0" u="none" strike="noStrike" kern="1200" cap="none" spc="0" normalizeH="0" baseline="0" noProof="0" dirty="0">
                <a:ln>
                  <a:noFill/>
                </a:ln>
                <a:solidFill>
                  <a:prstClr val="black"/>
                </a:solidFill>
                <a:effectLst/>
                <a:uLnTx/>
                <a:uFillTx/>
                <a:latin typeface="Calibri"/>
                <a:ea typeface="ＭＳ Ｐゴシック" charset="0"/>
              </a:rPr>
              <a:t>This unit also explains sin, virtue, obedience and disobedience, peace and justice, and serving others.</a:t>
            </a:r>
            <a:endParaRPr lang="en-US" sz="2800" dirty="0"/>
          </a:p>
          <a:p>
            <a:pPr marL="0" indent="0">
              <a:buNone/>
            </a:pPr>
            <a:endParaRPr lang="en-US" dirty="0"/>
          </a:p>
        </p:txBody>
      </p:sp>
    </p:spTree>
    <p:extLst>
      <p:ext uri="{BB962C8B-B14F-4D97-AF65-F5344CB8AC3E}">
        <p14:creationId xmlns:p14="http://schemas.microsoft.com/office/powerpoint/2010/main" val="3859544505"/>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63306-A90C-46BF-98AD-244E819EBF02}"/>
              </a:ext>
            </a:extLst>
          </p:cNvPr>
          <p:cNvSpPr>
            <a:spLocks noGrp="1"/>
          </p:cNvSpPr>
          <p:nvPr>
            <p:ph type="title"/>
          </p:nvPr>
        </p:nvSpPr>
        <p:spPr/>
        <p:txBody>
          <a:bodyPr/>
          <a:lstStyle/>
          <a:p>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The Great Commandment </a:t>
            </a:r>
            <a:b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b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with gestures</a:t>
            </a:r>
            <a:endParaRPr lang="en-US" sz="36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D0108A7C-41FF-409C-9342-F499561A81FF}"/>
              </a:ext>
            </a:extLst>
          </p:cNvPr>
          <p:cNvSpPr txBox="1"/>
          <p:nvPr/>
        </p:nvSpPr>
        <p:spPr>
          <a:xfrm>
            <a:off x="5105400" y="1600200"/>
            <a:ext cx="4359007" cy="4745915"/>
          </a:xfrm>
          <a:prstGeom prst="rect">
            <a:avLst/>
          </a:prstGeom>
          <a:noFill/>
        </p:spPr>
        <p:txBody>
          <a:bodyPr wrap="square">
            <a:spAutoFit/>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Say: </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You shall love the Lord your God with all your heart </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2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(Cup your hands </a:t>
            </a:r>
            <a:br>
              <a:rPr kumimoji="0" lang="en-US" sz="2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br>
            <a:r>
              <a:rPr kumimoji="0" lang="en-US" sz="2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together in front </a:t>
            </a:r>
            <a:br>
              <a:rPr kumimoji="0" lang="en-US" sz="2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br>
            <a:r>
              <a:rPr kumimoji="0" lang="en-US" sz="2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of you, making the </a:t>
            </a:r>
            <a:br>
              <a:rPr kumimoji="0" lang="en-US" sz="2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br>
            <a:r>
              <a:rPr kumimoji="0" lang="en-US" sz="28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outline of a heart.)</a:t>
            </a:r>
          </a:p>
        </p:txBody>
      </p:sp>
      <p:pic>
        <p:nvPicPr>
          <p:cNvPr id="8" name="Picture 7" descr="A picture containing person, outdoor, person, frisbee&#10;&#10;Description automatically generated">
            <a:extLst>
              <a:ext uri="{FF2B5EF4-FFF2-40B4-BE49-F238E27FC236}">
                <a16:creationId xmlns:a16="http://schemas.microsoft.com/office/drawing/2014/main" id="{034C4758-CFA4-0641-864B-B1A44AD831B2}"/>
              </a:ext>
            </a:extLst>
          </p:cNvPr>
          <p:cNvPicPr>
            <a:picLocks noChangeAspect="1"/>
          </p:cNvPicPr>
          <p:nvPr/>
        </p:nvPicPr>
        <p:blipFill rotWithShape="1">
          <a:blip r:embed="rId4">
            <a:extLst>
              <a:ext uri="{28A0092B-C50C-407E-A947-70E740481C1C}">
                <a14:useLocalDpi xmlns:a14="http://schemas.microsoft.com/office/drawing/2010/main" val="0"/>
              </a:ext>
            </a:extLst>
          </a:blip>
          <a:srcRect l="3333" r="6666"/>
          <a:stretch/>
        </p:blipFill>
        <p:spPr>
          <a:xfrm>
            <a:off x="0" y="1752600"/>
            <a:ext cx="4937760" cy="3644900"/>
          </a:xfrm>
          <a:prstGeom prst="rect">
            <a:avLst/>
          </a:prstGeom>
        </p:spPr>
      </p:pic>
    </p:spTree>
    <p:extLst>
      <p:ext uri="{BB962C8B-B14F-4D97-AF65-F5344CB8AC3E}">
        <p14:creationId xmlns:p14="http://schemas.microsoft.com/office/powerpoint/2010/main" val="73903347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6C8DF-B221-46D0-8866-AC527A281222}"/>
              </a:ext>
            </a:extLst>
          </p:cNvPr>
          <p:cNvSpPr>
            <a:spLocks noGrp="1"/>
          </p:cNvSpPr>
          <p:nvPr>
            <p:ph type="title"/>
          </p:nvPr>
        </p:nvSpPr>
        <p:spPr/>
        <p:txBody>
          <a:bodyPr/>
          <a:lstStyle/>
          <a:p>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The Great Commandment </a:t>
            </a:r>
            <a:b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AA985BB0-E989-45F0-80A8-67371AED25B9}"/>
              </a:ext>
            </a:extLst>
          </p:cNvPr>
          <p:cNvSpPr>
            <a:spLocks noGrp="1"/>
          </p:cNvSpPr>
          <p:nvPr>
            <p:ph sz="half" idx="1"/>
          </p:nvPr>
        </p:nvSpPr>
        <p:spPr>
          <a:xfrm>
            <a:off x="886858" y="1591937"/>
            <a:ext cx="4038600" cy="4525963"/>
          </a:xfrm>
        </p:spPr>
        <p:txBody>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with all your soul . . .</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(Cross your arms over your chest.)</a:t>
            </a:r>
          </a:p>
          <a:p>
            <a:pPr marL="0" indent="0">
              <a:buNone/>
            </a:pPr>
            <a:endParaRPr lang="en-US" dirty="0"/>
          </a:p>
        </p:txBody>
      </p:sp>
    </p:spTree>
    <p:extLst>
      <p:ext uri="{BB962C8B-B14F-4D97-AF65-F5344CB8AC3E}">
        <p14:creationId xmlns:p14="http://schemas.microsoft.com/office/powerpoint/2010/main" val="3287018330"/>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48EA-51CA-4434-8E26-0120AB4D0388}"/>
              </a:ext>
            </a:extLst>
          </p:cNvPr>
          <p:cNvSpPr>
            <a:spLocks noGrp="1"/>
          </p:cNvSpPr>
          <p:nvPr>
            <p:ph type="title"/>
          </p:nvPr>
        </p:nvSpPr>
        <p:spPr/>
        <p:txBody>
          <a:bodyPr/>
          <a:lstStyle/>
          <a:p>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The Great Commandment </a:t>
            </a:r>
            <a:b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br>
            <a:endParaRPr lang="en-US" dirty="0"/>
          </a:p>
        </p:txBody>
      </p:sp>
      <p:sp>
        <p:nvSpPr>
          <p:cNvPr id="4" name="Content Placeholder 3">
            <a:extLst>
              <a:ext uri="{FF2B5EF4-FFF2-40B4-BE49-F238E27FC236}">
                <a16:creationId xmlns:a16="http://schemas.microsoft.com/office/drawing/2014/main" id="{0451C7F7-45C1-4CC6-BA63-C3D6ACB84EDB}"/>
              </a:ext>
            </a:extLst>
          </p:cNvPr>
          <p:cNvSpPr>
            <a:spLocks noGrp="1"/>
          </p:cNvSpPr>
          <p:nvPr>
            <p:ph sz="half" idx="2"/>
          </p:nvPr>
        </p:nvSpPr>
        <p:spPr/>
        <p:txBody>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with all your mind . . .</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(Touch the temple of your head with your fingertip.)</a:t>
            </a:r>
          </a:p>
          <a:p>
            <a:pPr marL="0" indent="0">
              <a:buNone/>
            </a:pPr>
            <a:endParaRPr lang="en-US" dirty="0"/>
          </a:p>
        </p:txBody>
      </p:sp>
    </p:spTree>
    <p:extLst>
      <p:ext uri="{BB962C8B-B14F-4D97-AF65-F5344CB8AC3E}">
        <p14:creationId xmlns:p14="http://schemas.microsoft.com/office/powerpoint/2010/main" val="1604308937"/>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48EA-51CA-4434-8E26-0120AB4D0388}"/>
              </a:ext>
            </a:extLst>
          </p:cNvPr>
          <p:cNvSpPr>
            <a:spLocks noGrp="1"/>
          </p:cNvSpPr>
          <p:nvPr>
            <p:ph type="title"/>
          </p:nvPr>
        </p:nvSpPr>
        <p:spPr/>
        <p:txBody>
          <a:bodyPr/>
          <a:lstStyle/>
          <a:p>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The Great Commandment </a:t>
            </a:r>
            <a:b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42E95063-58E3-4359-BA0E-C90EDE01FDB6}"/>
              </a:ext>
            </a:extLst>
          </p:cNvPr>
          <p:cNvSpPr>
            <a:spLocks noGrp="1"/>
          </p:cNvSpPr>
          <p:nvPr>
            <p:ph sz="half" idx="1"/>
          </p:nvPr>
        </p:nvSpPr>
        <p:spPr>
          <a:xfrm>
            <a:off x="762000" y="1600200"/>
            <a:ext cx="3733800" cy="4525963"/>
          </a:xfrm>
        </p:spPr>
        <p:txBody>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and with all your strength…</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(Show us your muscles! Arms up—flex those biceps.)</a:t>
            </a:r>
          </a:p>
          <a:p>
            <a:pPr marL="0" indent="0">
              <a:buNone/>
            </a:pPr>
            <a:endParaRPr lang="en-US" dirty="0"/>
          </a:p>
        </p:txBody>
      </p:sp>
    </p:spTree>
    <p:extLst>
      <p:ext uri="{BB962C8B-B14F-4D97-AF65-F5344CB8AC3E}">
        <p14:creationId xmlns:p14="http://schemas.microsoft.com/office/powerpoint/2010/main" val="3106707784"/>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48EA-51CA-4434-8E26-0120AB4D0388}"/>
              </a:ext>
            </a:extLst>
          </p:cNvPr>
          <p:cNvSpPr>
            <a:spLocks noGrp="1"/>
          </p:cNvSpPr>
          <p:nvPr>
            <p:ph type="title"/>
          </p:nvPr>
        </p:nvSpPr>
        <p:spPr/>
        <p:txBody>
          <a:bodyPr/>
          <a:lstStyle/>
          <a:p>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The Great Commandment </a:t>
            </a:r>
            <a:b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br>
            <a:endParaRPr lang="en-US" dirty="0"/>
          </a:p>
        </p:txBody>
      </p:sp>
      <p:sp>
        <p:nvSpPr>
          <p:cNvPr id="4" name="Content Placeholder 3">
            <a:extLst>
              <a:ext uri="{FF2B5EF4-FFF2-40B4-BE49-F238E27FC236}">
                <a16:creationId xmlns:a16="http://schemas.microsoft.com/office/drawing/2014/main" id="{F47501C0-E976-4405-98D1-A5F6A8AD24A1}"/>
              </a:ext>
            </a:extLst>
          </p:cNvPr>
          <p:cNvSpPr>
            <a:spLocks noGrp="1"/>
          </p:cNvSpPr>
          <p:nvPr>
            <p:ph sz="half" idx="2"/>
          </p:nvPr>
        </p:nvSpPr>
        <p:spPr>
          <a:xfrm>
            <a:off x="4682924" y="1600200"/>
            <a:ext cx="4232476" cy="4525963"/>
          </a:xfrm>
        </p:spPr>
        <p:txBody>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You shall love your neighbor . . .</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(Clasp your hands together in front of you, facing out.)</a:t>
            </a:r>
          </a:p>
          <a:p>
            <a:pPr marL="0" indent="0">
              <a:buNone/>
            </a:pPr>
            <a:endParaRPr lang="en-US" dirty="0"/>
          </a:p>
        </p:txBody>
      </p:sp>
    </p:spTree>
    <p:extLst>
      <p:ext uri="{BB962C8B-B14F-4D97-AF65-F5344CB8AC3E}">
        <p14:creationId xmlns:p14="http://schemas.microsoft.com/office/powerpoint/2010/main" val="2636775994"/>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48EA-51CA-4434-8E26-0120AB4D0388}"/>
              </a:ext>
            </a:extLst>
          </p:cNvPr>
          <p:cNvSpPr>
            <a:spLocks noGrp="1"/>
          </p:cNvSpPr>
          <p:nvPr>
            <p:ph type="title"/>
          </p:nvPr>
        </p:nvSpPr>
        <p:spPr/>
        <p:txBody>
          <a:bodyPr/>
          <a:lstStyle/>
          <a:p>
            <a:b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b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The Great Commandment </a:t>
            </a:r>
            <a:b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42E95063-58E3-4359-BA0E-C90EDE01FDB6}"/>
              </a:ext>
            </a:extLst>
          </p:cNvPr>
          <p:cNvSpPr>
            <a:spLocks noGrp="1"/>
          </p:cNvSpPr>
          <p:nvPr>
            <p:ph sz="half" idx="1"/>
          </p:nvPr>
        </p:nvSpPr>
        <p:spPr>
          <a:xfrm>
            <a:off x="228600" y="1600200"/>
            <a:ext cx="4038600" cy="4525963"/>
          </a:xfrm>
        </p:spPr>
        <p:txBody>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a:p>
            <a:pPr marL="0" indent="0">
              <a:buNone/>
            </a:pPr>
            <a:endParaRPr lang="en-US" dirty="0"/>
          </a:p>
        </p:txBody>
      </p:sp>
      <p:sp>
        <p:nvSpPr>
          <p:cNvPr id="8" name="TextBox 7">
            <a:extLst>
              <a:ext uri="{FF2B5EF4-FFF2-40B4-BE49-F238E27FC236}">
                <a16:creationId xmlns:a16="http://schemas.microsoft.com/office/drawing/2014/main" id="{FBF607D5-376F-4FDB-BCDC-0098A1DED520}"/>
              </a:ext>
            </a:extLst>
          </p:cNvPr>
          <p:cNvSpPr txBox="1"/>
          <p:nvPr/>
        </p:nvSpPr>
        <p:spPr>
          <a:xfrm>
            <a:off x="848703" y="1600200"/>
            <a:ext cx="4572000" cy="3871829"/>
          </a:xfrm>
          <a:prstGeom prst="rect">
            <a:avLst/>
          </a:prstGeom>
          <a:noFill/>
        </p:spPr>
        <p:txBody>
          <a:bodyPr wrap="square">
            <a:spAutoFit/>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as yourself.</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(Point to the center of your chest.)</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Amen</a:t>
            </a:r>
          </a:p>
        </p:txBody>
      </p:sp>
    </p:spTree>
    <p:extLst>
      <p:ext uri="{BB962C8B-B14F-4D97-AF65-F5344CB8AC3E}">
        <p14:creationId xmlns:p14="http://schemas.microsoft.com/office/powerpoint/2010/main" val="2877081620"/>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48EA-51CA-4434-8E26-0120AB4D0388}"/>
              </a:ext>
            </a:extLst>
          </p:cNvPr>
          <p:cNvSpPr>
            <a:spLocks noGrp="1"/>
          </p:cNvSpPr>
          <p:nvPr>
            <p:ph type="title"/>
          </p:nvPr>
        </p:nvSpPr>
        <p:spPr>
          <a:xfrm>
            <a:off x="914400" y="274638"/>
            <a:ext cx="7772400" cy="715962"/>
          </a:xfrm>
        </p:spPr>
        <p:txBody>
          <a:bodyPr/>
          <a:lstStyle/>
          <a:p>
            <a:r>
              <a:rPr lang="en-US" sz="3600" dirty="0"/>
              <a:t>Closing Prayer</a:t>
            </a:r>
          </a:p>
        </p:txBody>
      </p:sp>
      <p:sp>
        <p:nvSpPr>
          <p:cNvPr id="3" name="Content Placeholder 2">
            <a:extLst>
              <a:ext uri="{FF2B5EF4-FFF2-40B4-BE49-F238E27FC236}">
                <a16:creationId xmlns:a16="http://schemas.microsoft.com/office/drawing/2014/main" id="{42E95063-58E3-4359-BA0E-C90EDE01FDB6}"/>
              </a:ext>
            </a:extLst>
          </p:cNvPr>
          <p:cNvSpPr>
            <a:spLocks noGrp="1"/>
          </p:cNvSpPr>
          <p:nvPr>
            <p:ph sz="half" idx="1"/>
          </p:nvPr>
        </p:nvSpPr>
        <p:spPr>
          <a:xfrm>
            <a:off x="228600" y="1600200"/>
            <a:ext cx="4038600" cy="4525963"/>
          </a:xfrm>
        </p:spPr>
        <p:txBody>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a:p>
            <a:pPr marL="0" indent="0">
              <a:buNone/>
            </a:pPr>
            <a:endParaRPr lang="en-US" dirty="0"/>
          </a:p>
        </p:txBody>
      </p:sp>
      <p:sp>
        <p:nvSpPr>
          <p:cNvPr id="4" name="Content Placeholder 3">
            <a:extLst>
              <a:ext uri="{FF2B5EF4-FFF2-40B4-BE49-F238E27FC236}">
                <a16:creationId xmlns:a16="http://schemas.microsoft.com/office/drawing/2014/main" id="{7BB9F092-D83C-4E7C-8287-73E81FBADAC7}"/>
              </a:ext>
            </a:extLst>
          </p:cNvPr>
          <p:cNvSpPr>
            <a:spLocks noGrp="1"/>
          </p:cNvSpPr>
          <p:nvPr>
            <p:ph sz="half" idx="2"/>
          </p:nvPr>
        </p:nvSpPr>
        <p:spPr>
          <a:xfrm>
            <a:off x="1143000" y="1143000"/>
            <a:ext cx="7772400" cy="5334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We thank you, Lord, for giving us the opportunity to reflect upon the gift of your guidance,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the gift of your law,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the gift of your 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Help us to write your laws on our hearts, God.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Let us be open to your will, as we pray the words your 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taught 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Our Father, who art in heaven . . .</a:t>
            </a:r>
          </a:p>
          <a:p>
            <a:pPr marL="0" indent="0">
              <a:buNone/>
            </a:pPr>
            <a:endParaRPr lang="en-US" dirty="0"/>
          </a:p>
        </p:txBody>
      </p:sp>
    </p:spTree>
    <p:extLst>
      <p:ext uri="{BB962C8B-B14F-4D97-AF65-F5344CB8AC3E}">
        <p14:creationId xmlns:p14="http://schemas.microsoft.com/office/powerpoint/2010/main" val="356621259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Tempus Sans ITC" panose="04020404030D07020202" pitchFamily="82" charset="0"/>
              </a:rPr>
              <a:t>Invite</a:t>
            </a:r>
          </a:p>
        </p:txBody>
      </p:sp>
      <p:sp>
        <p:nvSpPr>
          <p:cNvPr id="3" name="Content Placeholder 2"/>
          <p:cNvSpPr>
            <a:spLocks noGrp="1"/>
          </p:cNvSpPr>
          <p:nvPr>
            <p:ph idx="1"/>
          </p:nvPr>
        </p:nvSpPr>
        <p:spPr>
          <a:xfrm>
            <a:off x="1219200" y="914400"/>
            <a:ext cx="7490254" cy="4525963"/>
          </a:xfrm>
        </p:spPr>
        <p:txBody>
          <a:bodyPr/>
          <a:lstStyle/>
          <a:p>
            <a:endParaRPr lang="en-US" dirty="0"/>
          </a:p>
          <a:p>
            <a:pPr marL="0" indent="0">
              <a:buNone/>
            </a:pPr>
            <a:r>
              <a:rPr lang="en-US" sz="3600" b="1" i="1" dirty="0"/>
              <a:t>We are now going to experience a different kind of praying. It is actually an ancient form of praying called </a:t>
            </a:r>
            <a:r>
              <a:rPr lang="en-US" sz="3600" b="1" i="1" u="sng" dirty="0"/>
              <a:t>Lectio Divina</a:t>
            </a:r>
          </a:p>
          <a:p>
            <a:pPr marL="0" indent="0">
              <a:buNone/>
            </a:pPr>
            <a:r>
              <a:rPr lang="en-US" sz="3600" b="1" i="1" dirty="0"/>
              <a:t>			(Latin for divine reading)</a:t>
            </a:r>
            <a:endParaRPr lang="en-US" sz="3600" b="1" u="sng" dirty="0"/>
          </a:p>
        </p:txBody>
      </p:sp>
    </p:spTree>
    <p:extLst>
      <p:ext uri="{BB962C8B-B14F-4D97-AF65-F5344CB8AC3E}">
        <p14:creationId xmlns:p14="http://schemas.microsoft.com/office/powerpoint/2010/main" val="223286590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560B5C-6B3F-4A55-8DF7-D8245B7B0F28}"/>
              </a:ext>
            </a:extLst>
          </p:cNvPr>
          <p:cNvPicPr>
            <a:picLocks/>
          </p:cNvPicPr>
          <p:nvPr/>
        </p:nvPicPr>
        <p:blipFill rotWithShape="1">
          <a:blip r:embed="rId4"/>
          <a:srcRect l="6667" t="2474" r="2859" b="-3284"/>
          <a:stretch/>
        </p:blipFill>
        <p:spPr>
          <a:xfrm>
            <a:off x="190500" y="1143000"/>
            <a:ext cx="8763000" cy="5486400"/>
          </a:xfrm>
          <a:prstGeom prst="rect">
            <a:avLst/>
          </a:prstGeom>
        </p:spPr>
      </p:pic>
    </p:spTree>
    <p:extLst>
      <p:ext uri="{BB962C8B-B14F-4D97-AF65-F5344CB8AC3E}">
        <p14:creationId xmlns:p14="http://schemas.microsoft.com/office/powerpoint/2010/main" val="243947517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Encountering God in His Word</a:t>
            </a:r>
          </a:p>
        </p:txBody>
      </p:sp>
      <p:sp>
        <p:nvSpPr>
          <p:cNvPr id="3" name="Content Placeholder 2"/>
          <p:cNvSpPr>
            <a:spLocks noGrp="1"/>
          </p:cNvSpPr>
          <p:nvPr>
            <p:ph idx="1"/>
          </p:nvPr>
        </p:nvSpPr>
        <p:spPr/>
        <p:txBody>
          <a:bodyPr/>
          <a:lstStyle/>
          <a:p>
            <a:endParaRPr lang="en-US" dirty="0"/>
          </a:p>
          <a:p>
            <a:pPr marL="0" lvl="0" indent="0">
              <a:buNone/>
            </a:pPr>
            <a:r>
              <a:rPr lang="en-US" i="1" dirty="0"/>
              <a:t>I invite you to close your eyes, or to just be still; open your minds and your hearts to</a:t>
            </a:r>
          </a:p>
          <a:p>
            <a:pPr marL="0" lvl="0" indent="0">
              <a:buNone/>
            </a:pPr>
            <a:r>
              <a:rPr lang="en-US" i="1" dirty="0"/>
              <a:t>what God is saying to you in this passage.</a:t>
            </a:r>
          </a:p>
          <a:p>
            <a:pPr marL="0" lvl="0" indent="0">
              <a:buNone/>
            </a:pPr>
            <a:r>
              <a:rPr lang="en-US" i="1" dirty="0"/>
              <a:t>Listen for: what speaks to you? What one</a:t>
            </a:r>
          </a:p>
          <a:p>
            <a:pPr marL="0" lvl="0" indent="0">
              <a:buNone/>
            </a:pPr>
            <a:r>
              <a:rPr lang="en-US" i="1" dirty="0"/>
              <a:t>word or phrase stands out? Why might God be offering that word or phrase to you? </a:t>
            </a:r>
            <a:endParaRPr lang="en-US" dirty="0"/>
          </a:p>
          <a:p>
            <a:endParaRPr lang="en-US" b="1" dirty="0"/>
          </a:p>
        </p:txBody>
      </p:sp>
    </p:spTree>
    <p:extLst>
      <p:ext uri="{BB962C8B-B14F-4D97-AF65-F5344CB8AC3E}">
        <p14:creationId xmlns:p14="http://schemas.microsoft.com/office/powerpoint/2010/main" val="374671557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561914"/>
          </a:xfrm>
        </p:spPr>
        <p:txBody>
          <a:bodyPr/>
          <a:lstStyle/>
          <a:p>
            <a:r>
              <a:rPr lang="en-US" sz="3200" b="1" dirty="0">
                <a:latin typeface="Calibri" panose="020F0502020204030204" pitchFamily="34" charset="0"/>
                <a:cs typeface="Calibri" panose="020F0502020204030204" pitchFamily="34" charset="0"/>
              </a:rPr>
              <a:t>Luke 15: 11-32   The Prodigal Son</a:t>
            </a:r>
          </a:p>
        </p:txBody>
      </p:sp>
      <p:sp>
        <p:nvSpPr>
          <p:cNvPr id="3" name="Content Placeholder 2"/>
          <p:cNvSpPr>
            <a:spLocks noGrp="1"/>
          </p:cNvSpPr>
          <p:nvPr>
            <p:ph idx="1"/>
          </p:nvPr>
        </p:nvSpPr>
        <p:spPr/>
        <p:txBody>
          <a:bodyPr/>
          <a:lstStyle/>
          <a:p>
            <a:endParaRPr lang="en-US" dirty="0"/>
          </a:p>
          <a:p>
            <a:pPr marL="0" indent="0">
              <a:buNone/>
            </a:pPr>
            <a:endParaRPr lang="en-US" b="1" dirty="0"/>
          </a:p>
        </p:txBody>
      </p:sp>
      <p:sp>
        <p:nvSpPr>
          <p:cNvPr id="5" name="TextBox 4">
            <a:extLst>
              <a:ext uri="{FF2B5EF4-FFF2-40B4-BE49-F238E27FC236}">
                <a16:creationId xmlns:a16="http://schemas.microsoft.com/office/drawing/2014/main" id="{6A06B778-C6FD-4031-8BBD-195010E054EE}"/>
              </a:ext>
            </a:extLst>
          </p:cNvPr>
          <p:cNvSpPr txBox="1"/>
          <p:nvPr/>
        </p:nvSpPr>
        <p:spPr>
          <a:xfrm>
            <a:off x="990600" y="827027"/>
            <a:ext cx="7467600" cy="4852610"/>
          </a:xfrm>
          <a:prstGeom prst="rect">
            <a:avLst/>
          </a:prstGeom>
          <a:noFill/>
        </p:spPr>
        <p:txBody>
          <a:bodyPr wrap="square">
            <a:spAutoFit/>
          </a:bodyPr>
          <a:lstStyle/>
          <a:p>
            <a:endParaRPr kumimoji="0" lang="en-US" sz="3200" b="0" i="0" u="none" strike="noStrike" kern="1200" cap="none" spc="0" normalizeH="0" baseline="30000" noProof="0" dirty="0">
              <a:ln>
                <a:noFill/>
              </a:ln>
              <a:solidFill>
                <a:prstClr val="black"/>
              </a:solidFill>
              <a:effectLst/>
              <a:uLnTx/>
              <a:uFillTx/>
              <a:latin typeface="Calibri"/>
              <a:ea typeface="ＭＳ Ｐゴシック" charset="0"/>
            </a:endParaRPr>
          </a:p>
          <a:p>
            <a:r>
              <a:rPr kumimoji="0" lang="en-US" sz="3200" b="0" i="0" u="none" strike="noStrike" kern="1200" cap="none" spc="0" normalizeH="0" baseline="30000" noProof="0" dirty="0">
                <a:ln>
                  <a:noFill/>
                </a:ln>
                <a:solidFill>
                  <a:prstClr val="black"/>
                </a:solidFill>
                <a:effectLst/>
                <a:uLnTx/>
                <a:uFillTx/>
                <a:latin typeface="Calibri"/>
                <a:ea typeface="ＭＳ Ｐゴシック" charset="0"/>
              </a:rPr>
              <a:t>11 </a:t>
            </a:r>
            <a:r>
              <a:rPr kumimoji="0" lang="en-US" sz="3200" b="0" i="0" u="none" strike="noStrike" kern="1200" cap="none" spc="0" normalizeH="0" baseline="0" noProof="0" dirty="0">
                <a:ln>
                  <a:noFill/>
                </a:ln>
                <a:solidFill>
                  <a:prstClr val="black"/>
                </a:solidFill>
                <a:effectLst/>
                <a:uLnTx/>
                <a:uFillTx/>
                <a:latin typeface="Calibri"/>
                <a:ea typeface="ＭＳ Ｐゴシック" charset="0"/>
              </a:rPr>
              <a:t>Then Jesus said, “There was a man who had two sons. </a:t>
            </a:r>
            <a:r>
              <a:rPr kumimoji="0" lang="en-US" sz="3200" b="0" i="0" u="none" strike="noStrike" kern="1200" cap="none" spc="0" normalizeH="0" baseline="30000" noProof="0" dirty="0">
                <a:ln>
                  <a:noFill/>
                </a:ln>
                <a:solidFill>
                  <a:prstClr val="black"/>
                </a:solidFill>
                <a:effectLst/>
                <a:uLnTx/>
                <a:uFillTx/>
                <a:latin typeface="Calibri"/>
                <a:ea typeface="ＭＳ Ｐゴシック" charset="0"/>
              </a:rPr>
              <a:t>12 </a:t>
            </a:r>
            <a:r>
              <a:rPr kumimoji="0" lang="en-US" sz="3200" b="0" i="0" u="none" strike="noStrike" kern="1200" cap="none" spc="0" normalizeH="0" baseline="0" noProof="0" dirty="0">
                <a:ln>
                  <a:noFill/>
                </a:ln>
                <a:solidFill>
                  <a:prstClr val="black"/>
                </a:solidFill>
                <a:effectLst/>
                <a:uLnTx/>
                <a:uFillTx/>
                <a:latin typeface="Calibri"/>
                <a:ea typeface="ＭＳ Ｐゴシック" charset="0"/>
              </a:rPr>
              <a:t>The younger of them said to his father, ‘Father, give me the share of the property that will belong to me.’ So he divided his property between them. </a:t>
            </a:r>
            <a:r>
              <a:rPr kumimoji="0" lang="en-US" sz="3200" b="0" i="0" u="none" strike="noStrike" kern="1200" cap="none" spc="0" normalizeH="0" baseline="30000" noProof="0" dirty="0">
                <a:ln>
                  <a:noFill/>
                </a:ln>
                <a:solidFill>
                  <a:prstClr val="black"/>
                </a:solidFill>
                <a:effectLst/>
                <a:uLnTx/>
                <a:uFillTx/>
                <a:latin typeface="Calibri"/>
                <a:ea typeface="ＭＳ Ｐゴシック" charset="0"/>
              </a:rPr>
              <a:t>13 </a:t>
            </a:r>
            <a:r>
              <a:rPr kumimoji="0" lang="en-US" sz="3200" b="0" i="0" u="none" strike="noStrike" kern="1200" cap="none" spc="0" normalizeH="0" baseline="0" noProof="0" dirty="0">
                <a:ln>
                  <a:noFill/>
                </a:ln>
                <a:solidFill>
                  <a:prstClr val="black"/>
                </a:solidFill>
                <a:effectLst/>
                <a:uLnTx/>
                <a:uFillTx/>
                <a:latin typeface="Calibri"/>
                <a:ea typeface="ＭＳ Ｐゴシック" charset="0"/>
              </a:rPr>
              <a:t>A few days later the younger son gathered all he had and traveled to a distant country, and there he squandered his property in dissolute living. </a:t>
            </a:r>
            <a:endParaRPr lang="en-US" sz="3200" dirty="0"/>
          </a:p>
        </p:txBody>
      </p:sp>
    </p:spTree>
    <p:extLst>
      <p:ext uri="{BB962C8B-B14F-4D97-AF65-F5344CB8AC3E}">
        <p14:creationId xmlns:p14="http://schemas.microsoft.com/office/powerpoint/2010/main" val="74920695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1999"/>
          </a:xfrm>
        </p:spPr>
        <p:txBody>
          <a:bodyPr/>
          <a:lstStyle/>
          <a:p>
            <a:br>
              <a:rPr lang="en-US" b="1" dirty="0">
                <a:solidFill>
                  <a:prstClr val="black"/>
                </a:solidFill>
              </a:rPr>
            </a:br>
            <a:endParaRPr lang="en-US" b="1" dirty="0">
              <a:solidFill>
                <a:schemeClr val="bg1"/>
              </a:solidFill>
            </a:endParaRPr>
          </a:p>
        </p:txBody>
      </p:sp>
      <p:sp>
        <p:nvSpPr>
          <p:cNvPr id="3" name="Content Placeholder 2"/>
          <p:cNvSpPr>
            <a:spLocks noGrp="1"/>
          </p:cNvSpPr>
          <p:nvPr>
            <p:ph idx="1"/>
          </p:nvPr>
        </p:nvSpPr>
        <p:spPr>
          <a:xfrm>
            <a:off x="923581" y="304800"/>
            <a:ext cx="8229600" cy="6278565"/>
          </a:xfrm>
        </p:spPr>
        <p:txBody>
          <a:bodyPr/>
          <a:lstStyle/>
          <a:p>
            <a:pPr marL="0" lvl="0" indent="0">
              <a:buNone/>
            </a:pPr>
            <a:r>
              <a:rPr kumimoji="0" lang="en-US" sz="3200" b="0" i="0" u="none" strike="noStrike" kern="1200" cap="none" spc="0" normalizeH="0" baseline="30000" noProof="0" dirty="0">
                <a:ln>
                  <a:noFill/>
                </a:ln>
                <a:solidFill>
                  <a:prstClr val="black"/>
                </a:solidFill>
                <a:effectLst/>
                <a:uLnTx/>
                <a:uFillTx/>
                <a:latin typeface="Calibri"/>
                <a:ea typeface="ＭＳ Ｐゴシック" charset="0"/>
                <a:cs typeface="+mn-cs"/>
              </a:rPr>
              <a:t>14 </a:t>
            </a:r>
            <a:r>
              <a:rPr kumimoji="0" lang="en-US" sz="3200" b="0" i="0" u="none" strike="noStrike" kern="1200" cap="none" spc="0" normalizeH="0" baseline="0" noProof="0" dirty="0">
                <a:ln>
                  <a:noFill/>
                </a:ln>
                <a:solidFill>
                  <a:prstClr val="black"/>
                </a:solidFill>
                <a:effectLst/>
                <a:uLnTx/>
                <a:uFillTx/>
                <a:latin typeface="Calibri"/>
                <a:ea typeface="ＭＳ Ｐゴシック" charset="0"/>
                <a:cs typeface="+mn-cs"/>
              </a:rPr>
              <a:t>When he had spent everything, a severe famine took place throughout that country, and he began to be in need.</a:t>
            </a:r>
            <a:r>
              <a:rPr kumimoji="0" lang="en-US" sz="3200" b="0" i="0" u="none" strike="noStrike" kern="1200" cap="none" spc="0" normalizeH="0" baseline="30000" noProof="0" dirty="0">
                <a:ln>
                  <a:noFill/>
                </a:ln>
                <a:solidFill>
                  <a:prstClr val="black"/>
                </a:solidFill>
                <a:effectLst/>
                <a:uLnTx/>
                <a:uFillTx/>
                <a:latin typeface="Calibri"/>
                <a:ea typeface="ＭＳ Ｐゴシック" charset="0"/>
                <a:cs typeface="+mn-cs"/>
              </a:rPr>
              <a:t> </a:t>
            </a:r>
            <a:r>
              <a:rPr lang="en-US" baseline="30000" dirty="0"/>
              <a:t>15 </a:t>
            </a:r>
            <a:r>
              <a:rPr lang="en-US" dirty="0"/>
              <a:t>So he went and hired himself out to one of the citizens of that country, who sent him to his fields to feed the pigs. </a:t>
            </a:r>
            <a:r>
              <a:rPr kumimoji="0" lang="en-US" sz="3200" b="0" i="0" u="none" strike="noStrike" kern="1200" cap="none" spc="0" normalizeH="0" baseline="30000" noProof="0" dirty="0">
                <a:ln>
                  <a:noFill/>
                </a:ln>
                <a:solidFill>
                  <a:prstClr val="black"/>
                </a:solidFill>
                <a:effectLst/>
                <a:uLnTx/>
                <a:uFillTx/>
                <a:latin typeface="Calibri"/>
                <a:ea typeface="ＭＳ Ｐゴシック" charset="0"/>
              </a:rPr>
              <a:t>16 </a:t>
            </a:r>
            <a:r>
              <a:rPr kumimoji="0" lang="en-US" sz="3200" b="0" i="0" u="none" strike="noStrike" kern="1200" cap="none" spc="0" normalizeH="0" baseline="0" noProof="0" dirty="0">
                <a:ln>
                  <a:noFill/>
                </a:ln>
                <a:solidFill>
                  <a:prstClr val="black"/>
                </a:solidFill>
                <a:effectLst/>
                <a:uLnTx/>
                <a:uFillTx/>
                <a:latin typeface="Calibri"/>
                <a:ea typeface="ＭＳ Ｐゴシック" charset="0"/>
              </a:rPr>
              <a:t>He would gladly have filled himself with</a:t>
            </a:r>
            <a:r>
              <a:rPr lang="en-US" baseline="30000" dirty="0">
                <a:solidFill>
                  <a:prstClr val="black"/>
                </a:solidFill>
                <a:latin typeface="Calibri"/>
              </a:rPr>
              <a:t> </a:t>
            </a:r>
            <a:r>
              <a:rPr kumimoji="0" lang="en-US" sz="3200" b="0" i="0" u="none" strike="noStrike" kern="1200" cap="none" spc="0" normalizeH="0" baseline="0" noProof="0" dirty="0">
                <a:ln>
                  <a:noFill/>
                </a:ln>
                <a:solidFill>
                  <a:prstClr val="black"/>
                </a:solidFill>
                <a:effectLst/>
                <a:uLnTx/>
                <a:uFillTx/>
                <a:latin typeface="Calibri"/>
                <a:ea typeface="ＭＳ Ｐゴシック" charset="0"/>
              </a:rPr>
              <a:t>the pods that the pigs were eating; and no one gave him anything. </a:t>
            </a:r>
            <a:r>
              <a:rPr lang="en-US" sz="3200" baseline="30000" dirty="0">
                <a:effectLst/>
                <a:latin typeface="Calibri" panose="020F0502020204030204" pitchFamily="34" charset="0"/>
                <a:ea typeface="Calibri" panose="020F0502020204030204" pitchFamily="34" charset="0"/>
                <a:cs typeface="Times New Roman" panose="02020603050405020304" pitchFamily="18" charset="0"/>
              </a:rPr>
              <a:t>17 </a:t>
            </a:r>
            <a:r>
              <a:rPr lang="en-US" sz="3200" dirty="0">
                <a:effectLst/>
                <a:latin typeface="Calibri" panose="020F0502020204030204" pitchFamily="34" charset="0"/>
                <a:ea typeface="Calibri" panose="020F0502020204030204" pitchFamily="34" charset="0"/>
                <a:cs typeface="Times New Roman" panose="02020603050405020304" pitchFamily="18" charset="0"/>
              </a:rPr>
              <a:t>But when he came to himself he said, ‘How many of my father’s hired hands have bread enough and to spare, but here I am dying of hunger! </a:t>
            </a:r>
            <a:endParaRPr lang="en-US" dirty="0">
              <a:solidFill>
                <a:prstClr val="black"/>
              </a:solidFill>
            </a:endParaRPr>
          </a:p>
          <a:p>
            <a:pPr marL="0" lvl="0" indent="0">
              <a:buNone/>
            </a:pPr>
            <a:r>
              <a:rPr lang="en-US" dirty="0">
                <a:solidFill>
                  <a:prstClr val="black"/>
                </a:solidFill>
              </a:rPr>
              <a:t>									</a:t>
            </a:r>
          </a:p>
          <a:p>
            <a:pPr marL="0" indent="0">
              <a:buNone/>
            </a:pPr>
            <a:endParaRPr lang="en-US" sz="2400" b="1" dirty="0"/>
          </a:p>
          <a:p>
            <a:pPr marL="0" indent="0">
              <a:buNone/>
            </a:pPr>
            <a:endParaRPr lang="en-US" sz="2400" b="1" dirty="0"/>
          </a:p>
        </p:txBody>
      </p:sp>
    </p:spTree>
    <p:extLst>
      <p:ext uri="{BB962C8B-B14F-4D97-AF65-F5344CB8AC3E}">
        <p14:creationId xmlns:p14="http://schemas.microsoft.com/office/powerpoint/2010/main" val="2082929686"/>
      </p:ext>
    </p:extLst>
  </p:cSld>
  <p:clrMapOvr>
    <a:masterClrMapping/>
  </p:clrMapOvr>
  <p:transition spd="slow">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667D82AD896014F8A3A8C425BE64D81" ma:contentTypeVersion="15" ma:contentTypeDescription="Create a new document." ma:contentTypeScope="" ma:versionID="7348edd5b1b2aea6760179ce5de817c3">
  <xsd:schema xmlns:xsd="http://www.w3.org/2001/XMLSchema" xmlns:xs="http://www.w3.org/2001/XMLSchema" xmlns:p="http://schemas.microsoft.com/office/2006/metadata/properties" xmlns:ns1="http://schemas.microsoft.com/sharepoint/v3" xmlns:ns3="4fe819e8-77fa-4687-9b6f-c46782e7dd7c" xmlns:ns4="60398d41-10c3-452c-aa4d-3f031c154258" targetNamespace="http://schemas.microsoft.com/office/2006/metadata/properties" ma:root="true" ma:fieldsID="df3755b9faec1e3d41c0fbbed2075ce1" ns1:_="" ns3:_="" ns4:_="">
    <xsd:import namespace="http://schemas.microsoft.com/sharepoint/v3"/>
    <xsd:import namespace="4fe819e8-77fa-4687-9b6f-c46782e7dd7c"/>
    <xsd:import namespace="60398d41-10c3-452c-aa4d-3f031c15425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1:_ip_UnifiedCompliancePolicyProperties" minOccurs="0"/>
                <xsd:element ref="ns1:_ip_UnifiedCompliancePolicyUIAc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e819e8-77fa-4687-9b6f-c46782e7dd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398d41-10c3-452c-aa4d-3f031c154258"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7EA32C2-0EEC-4280-8468-4427667186C0}">
  <ds:schemaRefs>
    <ds:schemaRef ds:uri="http://schemas.microsoft.com/sharepoint/v3/contenttype/forms"/>
  </ds:schemaRefs>
</ds:datastoreItem>
</file>

<file path=customXml/itemProps2.xml><?xml version="1.0" encoding="utf-8"?>
<ds:datastoreItem xmlns:ds="http://schemas.openxmlformats.org/officeDocument/2006/customXml" ds:itemID="{051D4D75-B663-4B0A-B787-FDAFD0EE9B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e819e8-77fa-4687-9b6f-c46782e7dd7c"/>
    <ds:schemaRef ds:uri="60398d41-10c3-452c-aa4d-3f031c1542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FF9064-EDC6-4F14-B415-E5C151FACEC4}">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47766</TotalTime>
  <Words>4359</Words>
  <Application>Microsoft Office PowerPoint</Application>
  <PresentationFormat>On-screen Show (4:3)</PresentationFormat>
  <Paragraphs>405</Paragraphs>
  <Slides>46</Slides>
  <Notes>46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46</vt:i4>
      </vt:variant>
    </vt:vector>
  </HeadingPairs>
  <TitlesOfParts>
    <vt:vector size="52" baseType="lpstr">
      <vt:lpstr>Arial</vt:lpstr>
      <vt:lpstr>Calibri</vt:lpstr>
      <vt:lpstr>Tempus Sans ITC</vt:lpstr>
      <vt:lpstr>Times New Roman</vt:lpstr>
      <vt:lpstr>1_Office Theme</vt:lpstr>
      <vt:lpstr>Office Theme</vt:lpstr>
      <vt:lpstr>PowerPoint Presentation</vt:lpstr>
      <vt:lpstr>Freedom to Choose   </vt:lpstr>
      <vt:lpstr>Unit 5 Morality  </vt:lpstr>
      <vt:lpstr>Unit 5 Morality   </vt:lpstr>
      <vt:lpstr>Invite</vt:lpstr>
      <vt:lpstr>PowerPoint Presentation</vt:lpstr>
      <vt:lpstr>Encountering God in His Word</vt:lpstr>
      <vt:lpstr>Luke 15: 11-32   The Prodigal Son</vt:lpstr>
      <vt:lpstr> </vt:lpstr>
      <vt:lpstr> </vt:lpstr>
      <vt:lpstr> </vt:lpstr>
      <vt:lpstr> </vt:lpstr>
      <vt:lpstr> </vt:lpstr>
      <vt:lpstr>Encountering God in His Word</vt:lpstr>
      <vt:lpstr>Encountering God in His Word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Reminder</vt:lpstr>
      <vt:lpstr>PowerPoint Presentation</vt:lpstr>
      <vt:lpstr>The Great Commandment  with gestures</vt:lpstr>
      <vt:lpstr>The Great Commandment  </vt:lpstr>
      <vt:lpstr>The Great Commandment  </vt:lpstr>
      <vt:lpstr>The Great Commandment  </vt:lpstr>
      <vt:lpstr>The Great Commandment  </vt:lpstr>
      <vt:lpstr> The Great Commandment  </vt:lpstr>
      <vt:lpstr>Closing Prayer</vt:lpstr>
    </vt:vector>
  </TitlesOfParts>
  <Company>Our Sunday Visitor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O'Connor, John</dc:creator>
  <cp:lastModifiedBy>Vogel, Valerie</cp:lastModifiedBy>
  <cp:revision>567</cp:revision>
  <dcterms:created xsi:type="dcterms:W3CDTF">2013-10-12T14:11:33Z</dcterms:created>
  <dcterms:modified xsi:type="dcterms:W3CDTF">2020-10-02T13:44:57Z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0x0101003667D82AD896014F8A3A8C425BE64D81</vt:lpwstr>
  </property>
</Properties>
</file>