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  <p:sldId id="260" r:id="rId8"/>
    <p:sldId id="259" r:id="rId9"/>
    <p:sldId id="262" r:id="rId10"/>
    <p:sldId id="263" r:id="rId11"/>
    <p:sldId id="264" r:id="rId12"/>
    <p:sldId id="261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6/7/23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93091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6/7/23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416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80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36062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6/7/23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7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6/7/23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4347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6/7/23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6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9660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91473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3771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28850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6/7/23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12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352" y="885557"/>
            <a:ext cx="4114800" cy="2215152"/>
          </a:xfrm>
        </p:spPr>
        <p:txBody>
          <a:bodyPr>
            <a:normAutofit/>
          </a:bodyPr>
          <a:lstStyle/>
          <a:p>
            <a:r>
              <a:rPr lang="en-US" sz="5400" dirty="0"/>
              <a:t>Missionary Discipleship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52C2BA4-3BBE-4D22-A0D9-8D2A7B8F1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5918708"/>
            <a:ext cx="4187283" cy="93929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Colorful liquid art">
            <a:extLst>
              <a:ext uri="{FF2B5EF4-FFF2-40B4-BE49-F238E27FC236}">
                <a16:creationId xmlns:a16="http://schemas.microsoft.com/office/drawing/2014/main" id="{35B27C81-7491-4CBC-B146-2E5C5C6C03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90" r="14670" b="4"/>
          <a:stretch/>
        </p:blipFill>
        <p:spPr>
          <a:xfrm>
            <a:off x="5334000" y="10"/>
            <a:ext cx="6858000" cy="6855654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AA7049-B18D-49D6-AD7D-DBB9E19F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0713190" y="-534982"/>
            <a:ext cx="943826" cy="2013794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850DB66-16D1-4953-A6E3-FCA3DC5F2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35690" y="328232"/>
            <a:ext cx="886142" cy="693398"/>
            <a:chOff x="10948005" y="3379098"/>
            <a:chExt cx="868640" cy="679702"/>
          </a:xfrm>
          <a:solidFill>
            <a:schemeClr val="accent6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698AB2F-1D17-4249-81CB-9A41D46B8E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301961-8687-4ADB-8043-4065F4707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18" name="Graphic 15">
              <a:extLst>
                <a:ext uri="{FF2B5EF4-FFF2-40B4-BE49-F238E27FC236}">
                  <a16:creationId xmlns:a16="http://schemas.microsoft.com/office/drawing/2014/main" id="{9DC20816-893A-4201-AA91-22F71E46F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Graphic 15">
              <a:extLst>
                <a:ext uri="{FF2B5EF4-FFF2-40B4-BE49-F238E27FC236}">
                  <a16:creationId xmlns:a16="http://schemas.microsoft.com/office/drawing/2014/main" id="{866D1F4E-BA21-44F3-A97A-E979C5FE7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35EADCB-1DB5-4B69-892B-14567F5280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2" name="Graphic 78">
            <a:extLst>
              <a:ext uri="{FF2B5EF4-FFF2-40B4-BE49-F238E27FC236}">
                <a16:creationId xmlns:a16="http://schemas.microsoft.com/office/drawing/2014/main" id="{06B4C967-D337-479B-87CA-7587B7FCF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352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3" name="Graphic 78">
              <a:extLst>
                <a:ext uri="{FF2B5EF4-FFF2-40B4-BE49-F238E27FC236}">
                  <a16:creationId xmlns:a16="http://schemas.microsoft.com/office/drawing/2014/main" id="{6EF1A9DB-7052-4254-8534-9AAED6F6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aphic 78">
              <a:extLst>
                <a:ext uri="{FF2B5EF4-FFF2-40B4-BE49-F238E27FC236}">
                  <a16:creationId xmlns:a16="http://schemas.microsoft.com/office/drawing/2014/main" id="{55D44775-F9E3-4142-8CDB-277AEF2F38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93BB9C83-6DC3-450C-BFAD-0CB5EAD294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4E01AF91-A65B-4AE1-96C9-4168BD8F90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Graphic 78">
                <a:extLst>
                  <a:ext uri="{FF2B5EF4-FFF2-40B4-BE49-F238E27FC236}">
                    <a16:creationId xmlns:a16="http://schemas.microsoft.com/office/drawing/2014/main" id="{0AD45C08-DFB9-441F-A901-BCB9B03058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Graphic 78">
                <a:extLst>
                  <a:ext uri="{FF2B5EF4-FFF2-40B4-BE49-F238E27FC236}">
                    <a16:creationId xmlns:a16="http://schemas.microsoft.com/office/drawing/2014/main" id="{E05BEC0E-4EE4-42C4-BF0B-15F9AC5181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ED2C9D-9D23-FC25-5A31-8947C8DD518A}"/>
              </a:ext>
            </a:extLst>
          </p:cNvPr>
          <p:cNvSpPr txBox="1"/>
          <p:nvPr/>
        </p:nvSpPr>
        <p:spPr>
          <a:xfrm>
            <a:off x="1253931" y="559589"/>
            <a:ext cx="10234704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Our Father, who art in Heaven, </a:t>
            </a:r>
            <a:endParaRPr lang="en-US"/>
          </a:p>
          <a:p>
            <a:r>
              <a:rPr lang="en-US" sz="3600" dirty="0"/>
              <a:t>hallowed be thy name.</a:t>
            </a:r>
            <a:endParaRPr lang="en-US"/>
          </a:p>
          <a:p>
            <a:r>
              <a:rPr lang="en-US" sz="3600" dirty="0"/>
              <a:t>Thy kingdom come, </a:t>
            </a:r>
          </a:p>
          <a:p>
            <a:r>
              <a:rPr lang="en-US" sz="3600" dirty="0"/>
              <a:t>thy will be done on earth as it is in Heaven.</a:t>
            </a:r>
            <a:endParaRPr lang="en-US"/>
          </a:p>
          <a:p>
            <a:r>
              <a:rPr lang="en-US" sz="3600" dirty="0"/>
              <a:t>Give us this day our daily bread,</a:t>
            </a:r>
          </a:p>
          <a:p>
            <a:r>
              <a:rPr lang="en-US" sz="3600" dirty="0"/>
              <a:t>And forgive us our trespasses </a:t>
            </a:r>
          </a:p>
          <a:p>
            <a:r>
              <a:rPr lang="en-US" sz="3600" dirty="0"/>
              <a:t>as we forgive those who trespass against us,</a:t>
            </a:r>
            <a:endParaRPr lang="en-US"/>
          </a:p>
          <a:p>
            <a:r>
              <a:rPr lang="en-US" sz="3600" dirty="0"/>
              <a:t>And lead us not into temptation, </a:t>
            </a:r>
          </a:p>
          <a:p>
            <a:r>
              <a:rPr lang="en-US" sz="3600" dirty="0"/>
              <a:t>but deliver us from evil.</a:t>
            </a:r>
            <a:endParaRPr lang="en-US"/>
          </a:p>
          <a:p>
            <a:r>
              <a:rPr lang="en-US" sz="3600" dirty="0"/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728617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BE6B28F7-282D-6ABF-D620-27524D83C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155" y="-1437"/>
            <a:ext cx="10262558" cy="68608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508788-0BC8-7D72-75A5-D5469FF15954}"/>
              </a:ext>
            </a:extLst>
          </p:cNvPr>
          <p:cNvSpPr txBox="1"/>
          <p:nvPr/>
        </p:nvSpPr>
        <p:spPr>
          <a:xfrm>
            <a:off x="4537494" y="2697193"/>
            <a:ext cx="3731863" cy="8309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12700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Calibri"/>
                <a:cs typeface="Calibri"/>
              </a:rPr>
              <a:t>Luke 2: 41-52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76595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3884BD-393C-6526-1676-BC0BF7EC49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08" t="24250" r="36630" b="13218"/>
          <a:stretch/>
        </p:blipFill>
        <p:spPr>
          <a:xfrm rot="248184">
            <a:off x="2113147" y="611488"/>
            <a:ext cx="4225269" cy="563502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7562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81BFED-A362-F9AA-872A-48C46255B3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48" t="26848" r="37391" b="12252"/>
          <a:stretch/>
        </p:blipFill>
        <p:spPr>
          <a:xfrm rot="21353898">
            <a:off x="2544418" y="487521"/>
            <a:ext cx="4426226" cy="588295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9283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CE0901-1498-200A-4C7F-B7191EA7E01C}"/>
              </a:ext>
            </a:extLst>
          </p:cNvPr>
          <p:cNvSpPr txBox="1"/>
          <p:nvPr/>
        </p:nvSpPr>
        <p:spPr>
          <a:xfrm>
            <a:off x="2160103" y="1871584"/>
            <a:ext cx="754048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W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hy do you attend Mass, or why 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do </a:t>
            </a:r>
            <a:r>
              <a:rPr lang="en-US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you think Mass is important or beautiful?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54460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CDE66C4-8783-5FFF-E97B-20750BD09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53742">
            <a:off x="10139675" y="2133246"/>
            <a:ext cx="1707028" cy="114614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C93B12E-0DB8-BFA3-1AE4-9811FE241205}"/>
              </a:ext>
            </a:extLst>
          </p:cNvPr>
          <p:cNvSpPr/>
          <p:nvPr/>
        </p:nvSpPr>
        <p:spPr>
          <a:xfrm>
            <a:off x="9843711" y="1961321"/>
            <a:ext cx="1591754" cy="103367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6857A8-2071-95EC-D141-8F8CBCB2FF49}"/>
              </a:ext>
            </a:extLst>
          </p:cNvPr>
          <p:cNvSpPr txBox="1"/>
          <p:nvPr/>
        </p:nvSpPr>
        <p:spPr>
          <a:xfrm>
            <a:off x="278295" y="612844"/>
            <a:ext cx="710316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40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Corporal Works of Mercy</a:t>
            </a:r>
          </a:p>
          <a:p>
            <a:pPr algn="l" rtl="0" fontAlgn="base"/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US" sz="40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Feed the hungry.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Give drink to the thirsty.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Clothe the naked.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Visit the imprisoned.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Shelter the homeless.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Visit the sick. 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Bury the dead.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FF932E-474F-1DF6-C821-0C7622928F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304" t="26654" r="35870" b="10513"/>
          <a:stretch/>
        </p:blipFill>
        <p:spPr>
          <a:xfrm>
            <a:off x="6451154" y="1060173"/>
            <a:ext cx="3392557" cy="430695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F21A4A-83BE-A318-E824-B63299B759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326" t="26462" r="45000" b="62518"/>
          <a:stretch/>
        </p:blipFill>
        <p:spPr>
          <a:xfrm rot="624675">
            <a:off x="9634331" y="1497496"/>
            <a:ext cx="1655360" cy="106017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3625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CFA9E3-B142-D5FA-B1F0-2E20B8C66316}"/>
              </a:ext>
            </a:extLst>
          </p:cNvPr>
          <p:cNvSpPr/>
          <p:nvPr/>
        </p:nvSpPr>
        <p:spPr>
          <a:xfrm rot="21345606">
            <a:off x="2319130" y="1033670"/>
            <a:ext cx="3405809" cy="484083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2FCB5-82BA-C514-A71D-7F12E054FC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239" t="26075" r="31413" b="25012"/>
          <a:stretch/>
        </p:blipFill>
        <p:spPr>
          <a:xfrm>
            <a:off x="2146851" y="1192695"/>
            <a:ext cx="3405809" cy="484083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6802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F3D287-7C01-3838-EF08-6982F73316B4}"/>
              </a:ext>
            </a:extLst>
          </p:cNvPr>
          <p:cNvSpPr txBox="1"/>
          <p:nvPr/>
        </p:nvSpPr>
        <p:spPr>
          <a:xfrm>
            <a:off x="1126435" y="870827"/>
            <a:ext cx="962107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Finally, brothers, whatever is true, </a:t>
            </a:r>
          </a:p>
          <a:p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whatever is honorable, whatever is just, whatever is pure, whatever is lovely, whatever is gracious, </a:t>
            </a:r>
          </a:p>
          <a:p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if there is any excellence </a:t>
            </a:r>
          </a:p>
          <a:p>
            <a:r>
              <a:rPr lang="en-US" sz="4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and if there is anything worthy of praise, think about these things.  </a:t>
            </a:r>
          </a:p>
          <a:p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</a:rPr>
              <a:t>				(Philippians 4:8, NABRE)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74402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CEA2C7-2691-0583-A910-513F0231E22E}"/>
              </a:ext>
            </a:extLst>
          </p:cNvPr>
          <p:cNvSpPr txBox="1"/>
          <p:nvPr/>
        </p:nvSpPr>
        <p:spPr>
          <a:xfrm>
            <a:off x="607484" y="1020234"/>
            <a:ext cx="10945282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Calibri"/>
                <a:cs typeface="Calibri"/>
              </a:rPr>
              <a:t>Leader: May we all go out to love and serve others as Jesus has loved and taught us. </a:t>
            </a:r>
          </a:p>
          <a:p>
            <a:endParaRPr lang="en-US" sz="4800" dirty="0">
              <a:latin typeface="Calibri"/>
              <a:cs typeface="Calibri"/>
            </a:endParaRPr>
          </a:p>
          <a:p>
            <a:r>
              <a:rPr lang="en-US" sz="4800" dirty="0">
                <a:latin typeface="Calibri"/>
                <a:cs typeface="Calibri"/>
              </a:rPr>
              <a:t>All: Thanks be to God.</a:t>
            </a:r>
          </a:p>
        </p:txBody>
      </p:sp>
    </p:spTree>
    <p:extLst>
      <p:ext uri="{BB962C8B-B14F-4D97-AF65-F5344CB8AC3E}">
        <p14:creationId xmlns:p14="http://schemas.microsoft.com/office/powerpoint/2010/main" val="1461934177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AnalogousFromLightSeedLeftStep">
      <a:dk1>
        <a:srgbClr val="000000"/>
      </a:dk1>
      <a:lt1>
        <a:srgbClr val="FFFFFF"/>
      </a:lt1>
      <a:dk2>
        <a:srgbClr val="3D2441"/>
      </a:dk2>
      <a:lt2>
        <a:srgbClr val="E2E5E8"/>
      </a:lt2>
      <a:accent1>
        <a:srgbClr val="C39B6E"/>
      </a:accent1>
      <a:accent2>
        <a:srgbClr val="C57D73"/>
      </a:accent2>
      <a:accent3>
        <a:srgbClr val="D08DA1"/>
      </a:accent3>
      <a:accent4>
        <a:srgbClr val="C573AE"/>
      </a:accent4>
      <a:accent5>
        <a:srgbClr val="C68DD0"/>
      </a:accent5>
      <a:accent6>
        <a:srgbClr val="9873C5"/>
      </a:accent6>
      <a:hlink>
        <a:srgbClr val="6183AA"/>
      </a:hlink>
      <a:folHlink>
        <a:srgbClr val="7F7F7F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283b8fb-cb0a-4aa0-8c85-be335efe73ff">
      <Terms xmlns="http://schemas.microsoft.com/office/infopath/2007/PartnerControls"/>
    </lcf76f155ced4ddcb4097134ff3c332f>
    <TaxCatchAll xmlns="3191dd67-e675-4e23-a245-7f7b6f8dd5a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4106557A06084893C9BF4D390A29C2" ma:contentTypeVersion="15" ma:contentTypeDescription="Create a new document." ma:contentTypeScope="" ma:versionID="21fedf410533ac2feb9b276092eef557">
  <xsd:schema xmlns:xsd="http://www.w3.org/2001/XMLSchema" xmlns:xs="http://www.w3.org/2001/XMLSchema" xmlns:p="http://schemas.microsoft.com/office/2006/metadata/properties" xmlns:ns2="1283b8fb-cb0a-4aa0-8c85-be335efe73ff" xmlns:ns3="3191dd67-e675-4e23-a245-7f7b6f8dd5a3" targetNamespace="http://schemas.microsoft.com/office/2006/metadata/properties" ma:root="true" ma:fieldsID="be72993c5322d1acb061bc45e54352f6" ns2:_="" ns3:_="">
    <xsd:import namespace="1283b8fb-cb0a-4aa0-8c85-be335efe73ff"/>
    <xsd:import namespace="3191dd67-e675-4e23-a245-7f7b6f8dd5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3b8fb-cb0a-4aa0-8c85-be335efe73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e268918-42ed-406e-946a-b3195269cec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91dd67-e675-4e23-a245-7f7b6f8dd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5b3f53f-917f-4ce9-94b5-deff12bb09cf}" ma:internalName="TaxCatchAll" ma:showField="CatchAllData" ma:web="3191dd67-e675-4e23-a245-7f7b6f8dd5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FE653A-EB02-4794-9BDD-D2142883C8DF}">
  <ds:schemaRefs>
    <ds:schemaRef ds:uri="http://schemas.microsoft.com/office/2006/metadata/properties"/>
    <ds:schemaRef ds:uri="http://schemas.microsoft.com/office/infopath/2007/PartnerControls"/>
    <ds:schemaRef ds:uri="3191dd67-e675-4e23-a245-7f7b6f8dd5a3"/>
    <ds:schemaRef ds:uri="1283b8fb-cb0a-4aa0-8c85-be335efe73ff"/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1A807B5-BD26-4FC5-89DE-717BBFB8D4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F098C7-D01C-4929-B08C-90C9D101D1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83b8fb-cb0a-4aa0-8c85-be335efe73ff"/>
    <ds:schemaRef ds:uri="3191dd67-e675-4e23-a245-7f7b6f8dd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208</Words>
  <Application>Microsoft Macintosh PowerPoint</Application>
  <PresentationFormat>Widescreen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Avenir Next LT Pro</vt:lpstr>
      <vt:lpstr>Avenir Next LT Pro Light</vt:lpstr>
      <vt:lpstr>Calibri</vt:lpstr>
      <vt:lpstr>Georgia Pro Semibold</vt:lpstr>
      <vt:lpstr>Segoe UI</vt:lpstr>
      <vt:lpstr>RocaVTI</vt:lpstr>
      <vt:lpstr>Missionary Discipleship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White, Joseph</cp:lastModifiedBy>
  <cp:revision>54</cp:revision>
  <dcterms:created xsi:type="dcterms:W3CDTF">2023-03-17T16:08:45Z</dcterms:created>
  <dcterms:modified xsi:type="dcterms:W3CDTF">2023-06-07T19:38:45Z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0x010100BC4106557A06084893C9BF4D390A29C2</vt:lpwstr>
  </property>
  <property fmtid="{D5CDD505-2E9C-101B-9397-08002B2CF9AE}" pid="3" name="MediaServiceImageTags">
    <vt:lpwstr/>
  </property>
</Properties>
</file>