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73" r:id="rId5"/>
    <p:sldId id="274" r:id="rId6"/>
    <p:sldId id="275" r:id="rId7"/>
    <p:sldId id="276" r:id="rId8"/>
    <p:sldId id="278" r:id="rId9"/>
    <p:sldId id="280" r:id="rId10"/>
    <p:sldId id="281" r:id="rId11"/>
    <p:sldId id="282" r:id="rId12"/>
    <p:sldId id="283" r:id="rId13"/>
    <p:sldId id="267" r:id="rId14"/>
    <p:sldId id="269" r:id="rId15"/>
    <p:sldId id="266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A6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721"/>
  </p:normalViewPr>
  <p:slideViewPr>
    <p:cSldViewPr snapToGrid="0">
      <p:cViewPr varScale="1">
        <p:scale>
          <a:sx n="90" d="100"/>
          <a:sy n="90" d="100"/>
        </p:scale>
        <p:origin x="23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96FF-9599-7C51-1864-42768A7B3D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2426EC-AAD4-D045-1F3C-2D83042795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B810EC-76EC-B140-FF54-B6A78ECF5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8D505-D290-3EA9-F01E-08408414C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3ABEEC-C6A1-BB4B-5CA4-7786C8A7A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403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5CB63-BC48-4F56-FFCE-E16E8BBB8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DD94D6-4A27-E809-EAC5-A5D3EFF8C0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29E75-FDBD-559E-5ECE-3126DC05C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2BF7D7-E986-6EE7-1E12-FAEEC1EB1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397279-0A0B-41A4-B1AA-68FAC9B92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399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592DA-FE0B-C95B-0975-F299E90F0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A37082-3050-3A4E-3030-1B6E5DBE36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E99CB-0E1B-E0F7-416A-719D07B66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002FF2-C329-41DF-204C-651000436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13E0A5-676F-B522-6315-0501BEDDE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131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A14C5-6F7B-D031-7793-F5DE95C3B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2ED4A-E83C-6D50-3F89-92121BD6EF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A3C47A-6613-A143-D535-9C5FF9A221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C296CD-6EA1-26DF-81E9-ED6B7C54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E38BF8-71A2-E69A-3C0A-A1F742FC7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8EEED-B529-AC59-5AC9-B0690BEA2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175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ECD4E-E835-C791-4D62-A47717728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F77E97-E91F-FD21-987E-A729D7559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8C9EE6-3EBB-6690-CEF8-6E973E5F9C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864926-9A69-CA2D-A366-22B922CEF2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39D2C0-E5D2-9374-430C-11450741F8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55DF3A-953D-108C-72BC-3925925A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DEF60B-BE74-BF37-33FB-E08086BF5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009D64-955D-2262-9A3B-4D2BAFD1F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297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18B81-BCC8-61FF-C8E9-65853A748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8AF3C8-0D61-2EBE-AED8-9F1C6D2E0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6678C-904E-7BDB-D95A-60E30FF5A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D86366-5086-19B6-FAB6-7A4917D6E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40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618E7D-0469-BEE1-7716-A7182FED5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91042F-3324-6B03-F459-764A6327B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1F9C83-CB8E-1039-839C-ECFB82DEF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567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A6289-FDCF-343E-A341-5D7356FB3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0D073C-823E-49E3-497E-DEF32B975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1FABFE-DD03-6389-1EAD-07CD04FC7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94DC31-5AA4-3135-94F7-134D8350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265D15-D637-CAB9-3714-4A97D6EE4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3074CA-6BF0-1569-22E3-8036BD574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498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A2E16-BF1C-3110-6BA3-E3356560F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620F77-C0A0-F8DE-36E9-E3C9BC5ADD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AA70F8-B54F-EB32-0903-6B33A3C053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DE206B-991A-FBB2-A9C6-50FE24C3F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A566EB-333E-BCC5-9EB3-6E17B273C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841F0C-EBEB-291A-A678-FB723824A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526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EDCB6-4DA2-076C-392E-F86FE20D7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3D3264-0433-AB82-201B-1141945255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63CBA6-47B6-EF4A-420D-0F161419E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BA9DE-132B-09A6-98ED-CA96978E0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04AAB5-2F9C-D524-6383-AE9D0311E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103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E0AE67-E610-EC7C-B484-88683CE4C3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8CD05B-4347-83B0-9A3F-88F35E1F98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924D7-8530-C9BE-4868-F1B97914D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C035D2-D502-A2BE-778B-B416F0912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39094-D18F-07C3-358C-72AA29DAB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02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A30F82-3358-FE78-FC3A-F761D27EB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8B42E7-6B6C-FF36-9F1A-2EFA40BD9A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65D241-3E0E-1820-8E97-1F252205E3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48EED-17A2-884B-AE22-118B7E1FFCF1}" type="datetimeFigureOut">
              <a:rPr lang="en-US" smtClean="0"/>
              <a:t>6/8/23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5E98A-6F53-D2C9-FE08-AF0150AE60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4831A-68ED-1C21-CD01-E4C312E45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28EE4-9F29-FD4E-8E59-3D019E4B6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476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ainting of a person kneeling on his knee&#10;&#10;Description automatically generated with low confidence">
            <a:extLst>
              <a:ext uri="{FF2B5EF4-FFF2-40B4-BE49-F238E27FC236}">
                <a16:creationId xmlns:a16="http://schemas.microsoft.com/office/drawing/2014/main" id="{171065F3-F25A-3F08-341B-654449EF36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833"/>
          <a:stretch/>
        </p:blipFill>
        <p:spPr>
          <a:xfrm>
            <a:off x="2522358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0E91BF-41C5-EB4F-83E2-B4551E5FD0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6154" y="743447"/>
            <a:ext cx="4339459" cy="3692028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4000" dirty="0">
                <a:latin typeface="+mn-lt"/>
              </a:rPr>
              <a:t>THE</a:t>
            </a:r>
            <a:br>
              <a:rPr lang="en-US" sz="8000" dirty="0">
                <a:latin typeface="+mn-lt"/>
              </a:rPr>
            </a:br>
            <a:r>
              <a:rPr lang="en-US" sz="7200" dirty="0">
                <a:latin typeface="+mn-lt"/>
              </a:rPr>
              <a:t>KERYGMA</a:t>
            </a:r>
          </a:p>
        </p:txBody>
      </p:sp>
    </p:spTree>
    <p:extLst>
      <p:ext uri="{BB962C8B-B14F-4D97-AF65-F5344CB8AC3E}">
        <p14:creationId xmlns:p14="http://schemas.microsoft.com/office/powerpoint/2010/main" val="154155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AD3297A1-ACD1-9CAA-C79A-680EC37A98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2426" y="2765101"/>
            <a:ext cx="5186842" cy="1327797"/>
          </a:xfrm>
        </p:spPr>
        <p:txBody>
          <a:bodyPr anchor="b">
            <a:normAutofit/>
          </a:bodyPr>
          <a:lstStyle/>
          <a:p>
            <a:r>
              <a:rPr lang="en-US" sz="8000" dirty="0">
                <a:solidFill>
                  <a:schemeClr val="tx2"/>
                </a:solidFill>
                <a:latin typeface="American Typewriter" panose="02090604020004020304" pitchFamily="18" charset="77"/>
              </a:rPr>
              <a:t>Welcome!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31196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3449DD-D6EE-FFA3-BE86-1F794CA1E44B}"/>
              </a:ext>
            </a:extLst>
          </p:cNvPr>
          <p:cNvSpPr/>
          <p:nvPr/>
        </p:nvSpPr>
        <p:spPr>
          <a:xfrm>
            <a:off x="612470" y="457200"/>
            <a:ext cx="10967060" cy="594360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B944403-F40E-1EFB-2D7C-AF228E0B8C84}"/>
              </a:ext>
            </a:extLst>
          </p:cNvPr>
          <p:cNvSpPr/>
          <p:nvPr/>
        </p:nvSpPr>
        <p:spPr>
          <a:xfrm rot="20956517">
            <a:off x="3207096" y="639569"/>
            <a:ext cx="1392642" cy="554570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D4AAFA3-A482-D1AE-7DED-56BE3C8068F6}"/>
              </a:ext>
            </a:extLst>
          </p:cNvPr>
          <p:cNvSpPr/>
          <p:nvPr/>
        </p:nvSpPr>
        <p:spPr>
          <a:xfrm rot="21015452">
            <a:off x="1706690" y="1858132"/>
            <a:ext cx="4153058" cy="13760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131EB9-8AC0-8A07-F1AD-1F88670D77D5}"/>
              </a:ext>
            </a:extLst>
          </p:cNvPr>
          <p:cNvSpPr txBox="1"/>
          <p:nvPr/>
        </p:nvSpPr>
        <p:spPr>
          <a:xfrm>
            <a:off x="6558700" y="1720840"/>
            <a:ext cx="45584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86968">
              <a:spcAft>
                <a:spcPts val="600"/>
              </a:spcAft>
            </a:pPr>
            <a:r>
              <a:rPr lang="en-US" sz="54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What is one thing that helps you know that God loves you?</a:t>
            </a:r>
            <a:endParaRPr lang="en-US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528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D938DC-424F-30E9-BA23-238CC3546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9085" y="823913"/>
            <a:ext cx="3493476" cy="590552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OPENING 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7E26B0-2176-BC44-99D4-D49020888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195" y="1681164"/>
            <a:ext cx="6820267" cy="49101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I believe in God,</a:t>
            </a:r>
            <a:r>
              <a:rPr lang="en-US" dirty="0">
                <a:latin typeface="WordVisiCarriageReturn_MSFontService"/>
              </a:rPr>
              <a:t> </a:t>
            </a:r>
            <a:r>
              <a:rPr lang="en-US" dirty="0">
                <a:cs typeface="Calibri"/>
              </a:rPr>
              <a:t>the Father almighty,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Creator of heaven and earth,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and in Jesus Christ, his only Son, our Lord,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who was conceived by the Holy Spirit,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born of the Virgin Mary,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suffered under Pontius Pilate,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was crucified, died and was buried;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he descended into hell;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on the third day he rose again from the dead;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he ascended into heaven,</a:t>
            </a:r>
          </a:p>
        </p:txBody>
      </p:sp>
      <p:pic>
        <p:nvPicPr>
          <p:cNvPr id="5" name="Picture 4" descr="Brazil landscape">
            <a:extLst>
              <a:ext uri="{FF2B5EF4-FFF2-40B4-BE49-F238E27FC236}">
                <a16:creationId xmlns:a16="http://schemas.microsoft.com/office/drawing/2014/main" id="{B7382BA5-05A1-9039-4C67-E0A62BEE3C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443" r="19795" b="1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257045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Spa setting of candles">
            <a:extLst>
              <a:ext uri="{FF2B5EF4-FFF2-40B4-BE49-F238E27FC236}">
                <a16:creationId xmlns:a16="http://schemas.microsoft.com/office/drawing/2014/main" id="{8B43A41B-8BF9-AA11-1C13-88AD13B891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237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99A7EA-DA8F-3D20-6C41-E2C16EA4C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3631" y="1324341"/>
            <a:ext cx="4772024" cy="42093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and is seated at the right hand of God the Father almighty;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from there he will come to judge the living and the dead. 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I believe in the Holy Spirit,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the holy catholic Church,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the communion of saints,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the forgiveness of sins,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the resurrection of the body,</a:t>
            </a:r>
            <a:r>
              <a:rPr lang="en-US" dirty="0">
                <a:latin typeface="WordVisiCarriageReturn_MSFontService"/>
              </a:rPr>
              <a:t> </a:t>
            </a:r>
            <a:br>
              <a:rPr lang="en-US" dirty="0">
                <a:latin typeface="WordVisiCarriageReturn_MSFontService"/>
              </a:rPr>
            </a:br>
            <a:r>
              <a:rPr lang="en-US" dirty="0">
                <a:cs typeface="Calibri"/>
              </a:rPr>
              <a:t>and life everlasting. 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Amen. 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48398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BBF328-33A8-6513-319F-6DEEFAAC1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796" y="431632"/>
            <a:ext cx="4187391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latin typeface="+mn-lt"/>
              </a:rPr>
              <a:t>GOD LOVES YOU!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BE1E36-74DB-46A0-78C7-3DBAA5F958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0796" y="2194102"/>
            <a:ext cx="4024312" cy="3908586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US" sz="6000" dirty="0"/>
              <a:t>This is my beloved Son, in whom I am well pleased.</a:t>
            </a:r>
          </a:p>
          <a:p>
            <a:pPr marL="0"/>
            <a:endParaRPr lang="en-US" sz="2000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402668A-1958-78A7-E0D3-05379C8C10D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11809" r="1" b="16949"/>
          <a:stretch/>
        </p:blipFill>
        <p:spPr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25920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B6CB1-5BCB-605E-CE74-42B1CBCAE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+mn-lt"/>
              </a:rPr>
              <a:t>God loves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D1043C-B1BE-2068-780B-8D3957064D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5838" y="5566299"/>
            <a:ext cx="10367962" cy="9761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/>
              <a:t>This is my beloved child, in whom I am well pleased.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4FB281-095A-3E72-99E6-EC5DDE3CC22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34766" t="68287" r="34183" b="8168"/>
          <a:stretch/>
        </p:blipFill>
        <p:spPr>
          <a:xfrm rot="21210341">
            <a:off x="3418752" y="1428818"/>
            <a:ext cx="7218583" cy="307891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6529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7FA5FD-D089-CE5D-6DC4-8049B363A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DID JESUS DO FOR US?</a:t>
            </a:r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488C5F9D-0BFF-E295-2399-C04C63B817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042" t="20061" r="23598" b="24362"/>
          <a:stretch/>
        </p:blipFill>
        <p:spPr>
          <a:xfrm rot="21600000">
            <a:off x="2078807" y="1689514"/>
            <a:ext cx="8034386" cy="479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58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3EFA6C3-82DC-4131-9929-2523E6FD0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B60809-64DF-C3EC-2B6E-6E4880A81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1625" y="609600"/>
            <a:ext cx="6677025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did Jesus do for us?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EC9469E-14CA-4358-BABC-CBF836A61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869680" cy="767978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48EB4C9-ACAF-4CCA-BA6E-931443192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5753" y="6027658"/>
            <a:ext cx="7906247" cy="830343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64914 w 6884912"/>
              <a:gd name="connsiteY104" fmla="*/ 240140 h 1161397"/>
              <a:gd name="connsiteX105" fmla="*/ 6380420 w 6884912"/>
              <a:gd name="connsiteY105" fmla="*/ 173195 h 1161397"/>
              <a:gd name="connsiteX106" fmla="*/ 6507891 w 6884912"/>
              <a:gd name="connsiteY106" fmla="*/ 118474 h 1161397"/>
              <a:gd name="connsiteX107" fmla="*/ 6571807 w 6884912"/>
              <a:gd name="connsiteY107" fmla="*/ 98636 h 1161397"/>
              <a:gd name="connsiteX108" fmla="*/ 6671880 w 6884912"/>
              <a:gd name="connsiteY108" fmla="*/ 82931 h 1161397"/>
              <a:gd name="connsiteX109" fmla="*/ 6702266 w 6884912"/>
              <a:gd name="connsiteY109" fmla="*/ 75470 h 1161397"/>
              <a:gd name="connsiteX110" fmla="*/ 6845802 w 6884912"/>
              <a:gd name="connsiteY110" fmla="*/ 24496 h 1161397"/>
              <a:gd name="connsiteX111" fmla="*/ 6884912 w 6884912"/>
              <a:gd name="connsiteY11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80420 w 6884912"/>
              <a:gd name="connsiteY104" fmla="*/ 173195 h 1161397"/>
              <a:gd name="connsiteX105" fmla="*/ 6507891 w 6884912"/>
              <a:gd name="connsiteY105" fmla="*/ 118474 h 1161397"/>
              <a:gd name="connsiteX106" fmla="*/ 6571807 w 6884912"/>
              <a:gd name="connsiteY106" fmla="*/ 98636 h 1161397"/>
              <a:gd name="connsiteX107" fmla="*/ 6671880 w 6884912"/>
              <a:gd name="connsiteY107" fmla="*/ 82931 h 1161397"/>
              <a:gd name="connsiteX108" fmla="*/ 6702266 w 6884912"/>
              <a:gd name="connsiteY108" fmla="*/ 75470 h 1161397"/>
              <a:gd name="connsiteX109" fmla="*/ 6845802 w 6884912"/>
              <a:gd name="connsiteY109" fmla="*/ 24496 h 1161397"/>
              <a:gd name="connsiteX110" fmla="*/ 6884912 w 6884912"/>
              <a:gd name="connsiteY110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220717 w 6884912"/>
              <a:gd name="connsiteY77" fmla="*/ 192946 h 1161397"/>
              <a:gd name="connsiteX78" fmla="*/ 4228802 w 6884912"/>
              <a:gd name="connsiteY78" fmla="*/ 201468 h 1161397"/>
              <a:gd name="connsiteX79" fmla="*/ 4289361 w 6884912"/>
              <a:gd name="connsiteY79" fmla="*/ 196642 h 1161397"/>
              <a:gd name="connsiteX80" fmla="*/ 4498913 w 6884912"/>
              <a:gd name="connsiteY80" fmla="*/ 118915 h 1161397"/>
              <a:gd name="connsiteX81" fmla="*/ 4617330 w 6884912"/>
              <a:gd name="connsiteY81" fmla="*/ 111163 h 1161397"/>
              <a:gd name="connsiteX82" fmla="*/ 4659778 w 6884912"/>
              <a:gd name="connsiteY82" fmla="*/ 118219 h 1161397"/>
              <a:gd name="connsiteX83" fmla="*/ 4730870 w 6884912"/>
              <a:gd name="connsiteY83" fmla="*/ 129432 h 1161397"/>
              <a:gd name="connsiteX84" fmla="*/ 4785037 w 6884912"/>
              <a:gd name="connsiteY84" fmla="*/ 161964 h 1161397"/>
              <a:gd name="connsiteX85" fmla="*/ 4844073 w 6884912"/>
              <a:gd name="connsiteY85" fmla="*/ 161768 h 1161397"/>
              <a:gd name="connsiteX86" fmla="*/ 4856454 w 6884912"/>
              <a:gd name="connsiteY86" fmla="*/ 130488 h 1161397"/>
              <a:gd name="connsiteX87" fmla="*/ 4920038 w 6884912"/>
              <a:gd name="connsiteY87" fmla="*/ 140418 h 1161397"/>
              <a:gd name="connsiteX88" fmla="*/ 5016639 w 6884912"/>
              <a:gd name="connsiteY88" fmla="*/ 158905 h 1161397"/>
              <a:gd name="connsiteX89" fmla="*/ 5072009 w 6884912"/>
              <a:gd name="connsiteY89" fmla="*/ 161502 h 1161397"/>
              <a:gd name="connsiteX90" fmla="*/ 5223626 w 6884912"/>
              <a:gd name="connsiteY90" fmla="*/ 177356 h 1161397"/>
              <a:gd name="connsiteX91" fmla="*/ 5375773 w 6884912"/>
              <a:gd name="connsiteY91" fmla="*/ 199913 h 1161397"/>
              <a:gd name="connsiteX92" fmla="*/ 5467502 w 6884912"/>
              <a:gd name="connsiteY92" fmla="*/ 250963 h 1161397"/>
              <a:gd name="connsiteX93" fmla="*/ 5592395 w 6884912"/>
              <a:gd name="connsiteY93" fmla="*/ 265434 h 1161397"/>
              <a:gd name="connsiteX94" fmla="*/ 5613532 w 6884912"/>
              <a:gd name="connsiteY94" fmla="*/ 273379 h 1161397"/>
              <a:gd name="connsiteX95" fmla="*/ 5642173 w 6884912"/>
              <a:gd name="connsiteY95" fmla="*/ 266904 h 1161397"/>
              <a:gd name="connsiteX96" fmla="*/ 5756910 w 6884912"/>
              <a:gd name="connsiteY96" fmla="*/ 239211 h 1161397"/>
              <a:gd name="connsiteX97" fmla="*/ 5846667 w 6884912"/>
              <a:gd name="connsiteY97" fmla="*/ 201786 h 1161397"/>
              <a:gd name="connsiteX98" fmla="*/ 5960732 w 6884912"/>
              <a:gd name="connsiteY98" fmla="*/ 220708 h 1161397"/>
              <a:gd name="connsiteX99" fmla="*/ 6029542 w 6884912"/>
              <a:gd name="connsiteY99" fmla="*/ 210339 h 1161397"/>
              <a:gd name="connsiteX100" fmla="*/ 6141123 w 6884912"/>
              <a:gd name="connsiteY100" fmla="*/ 159923 h 1161397"/>
              <a:gd name="connsiteX101" fmla="*/ 6290640 w 6884912"/>
              <a:gd name="connsiteY101" fmla="*/ 167441 h 1161397"/>
              <a:gd name="connsiteX102" fmla="*/ 6322806 w 6884912"/>
              <a:gd name="connsiteY102" fmla="*/ 213293 h 1161397"/>
              <a:gd name="connsiteX103" fmla="*/ 6380420 w 6884912"/>
              <a:gd name="connsiteY103" fmla="*/ 173195 h 1161397"/>
              <a:gd name="connsiteX104" fmla="*/ 6507891 w 6884912"/>
              <a:gd name="connsiteY104" fmla="*/ 118474 h 1161397"/>
              <a:gd name="connsiteX105" fmla="*/ 6571807 w 6884912"/>
              <a:gd name="connsiteY105" fmla="*/ 98636 h 1161397"/>
              <a:gd name="connsiteX106" fmla="*/ 6671880 w 6884912"/>
              <a:gd name="connsiteY106" fmla="*/ 82931 h 1161397"/>
              <a:gd name="connsiteX107" fmla="*/ 6702266 w 6884912"/>
              <a:gd name="connsiteY107" fmla="*/ 75470 h 1161397"/>
              <a:gd name="connsiteX108" fmla="*/ 6845802 w 6884912"/>
              <a:gd name="connsiteY108" fmla="*/ 24496 h 1161397"/>
              <a:gd name="connsiteX109" fmla="*/ 6884912 w 6884912"/>
              <a:gd name="connsiteY10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220717 w 6884912"/>
              <a:gd name="connsiteY77" fmla="*/ 192946 h 1161397"/>
              <a:gd name="connsiteX78" fmla="*/ 4228802 w 6884912"/>
              <a:gd name="connsiteY78" fmla="*/ 201468 h 1161397"/>
              <a:gd name="connsiteX79" fmla="*/ 4289361 w 6884912"/>
              <a:gd name="connsiteY79" fmla="*/ 196642 h 1161397"/>
              <a:gd name="connsiteX80" fmla="*/ 4498913 w 6884912"/>
              <a:gd name="connsiteY80" fmla="*/ 118915 h 1161397"/>
              <a:gd name="connsiteX81" fmla="*/ 4617330 w 6884912"/>
              <a:gd name="connsiteY81" fmla="*/ 111163 h 1161397"/>
              <a:gd name="connsiteX82" fmla="*/ 4659778 w 6884912"/>
              <a:gd name="connsiteY82" fmla="*/ 118219 h 1161397"/>
              <a:gd name="connsiteX83" fmla="*/ 4730870 w 6884912"/>
              <a:gd name="connsiteY83" fmla="*/ 129432 h 1161397"/>
              <a:gd name="connsiteX84" fmla="*/ 4844073 w 6884912"/>
              <a:gd name="connsiteY84" fmla="*/ 161768 h 1161397"/>
              <a:gd name="connsiteX85" fmla="*/ 4856454 w 6884912"/>
              <a:gd name="connsiteY85" fmla="*/ 130488 h 1161397"/>
              <a:gd name="connsiteX86" fmla="*/ 4920038 w 6884912"/>
              <a:gd name="connsiteY86" fmla="*/ 140418 h 1161397"/>
              <a:gd name="connsiteX87" fmla="*/ 5016639 w 6884912"/>
              <a:gd name="connsiteY87" fmla="*/ 158905 h 1161397"/>
              <a:gd name="connsiteX88" fmla="*/ 5072009 w 6884912"/>
              <a:gd name="connsiteY88" fmla="*/ 161502 h 1161397"/>
              <a:gd name="connsiteX89" fmla="*/ 5223626 w 6884912"/>
              <a:gd name="connsiteY89" fmla="*/ 177356 h 1161397"/>
              <a:gd name="connsiteX90" fmla="*/ 5375773 w 6884912"/>
              <a:gd name="connsiteY90" fmla="*/ 199913 h 1161397"/>
              <a:gd name="connsiteX91" fmla="*/ 5467502 w 6884912"/>
              <a:gd name="connsiteY91" fmla="*/ 250963 h 1161397"/>
              <a:gd name="connsiteX92" fmla="*/ 5592395 w 6884912"/>
              <a:gd name="connsiteY92" fmla="*/ 265434 h 1161397"/>
              <a:gd name="connsiteX93" fmla="*/ 5613532 w 6884912"/>
              <a:gd name="connsiteY93" fmla="*/ 273379 h 1161397"/>
              <a:gd name="connsiteX94" fmla="*/ 5642173 w 6884912"/>
              <a:gd name="connsiteY94" fmla="*/ 266904 h 1161397"/>
              <a:gd name="connsiteX95" fmla="*/ 5756910 w 6884912"/>
              <a:gd name="connsiteY95" fmla="*/ 239211 h 1161397"/>
              <a:gd name="connsiteX96" fmla="*/ 5846667 w 6884912"/>
              <a:gd name="connsiteY96" fmla="*/ 201786 h 1161397"/>
              <a:gd name="connsiteX97" fmla="*/ 5960732 w 6884912"/>
              <a:gd name="connsiteY97" fmla="*/ 220708 h 1161397"/>
              <a:gd name="connsiteX98" fmla="*/ 6029542 w 6884912"/>
              <a:gd name="connsiteY98" fmla="*/ 210339 h 1161397"/>
              <a:gd name="connsiteX99" fmla="*/ 6141123 w 6884912"/>
              <a:gd name="connsiteY99" fmla="*/ 159923 h 1161397"/>
              <a:gd name="connsiteX100" fmla="*/ 6290640 w 6884912"/>
              <a:gd name="connsiteY100" fmla="*/ 167441 h 1161397"/>
              <a:gd name="connsiteX101" fmla="*/ 6322806 w 6884912"/>
              <a:gd name="connsiteY101" fmla="*/ 213293 h 1161397"/>
              <a:gd name="connsiteX102" fmla="*/ 6380420 w 6884912"/>
              <a:gd name="connsiteY102" fmla="*/ 173195 h 1161397"/>
              <a:gd name="connsiteX103" fmla="*/ 6507891 w 6884912"/>
              <a:gd name="connsiteY103" fmla="*/ 118474 h 1161397"/>
              <a:gd name="connsiteX104" fmla="*/ 6571807 w 6884912"/>
              <a:gd name="connsiteY104" fmla="*/ 98636 h 1161397"/>
              <a:gd name="connsiteX105" fmla="*/ 6671880 w 6884912"/>
              <a:gd name="connsiteY105" fmla="*/ 82931 h 1161397"/>
              <a:gd name="connsiteX106" fmla="*/ 6702266 w 6884912"/>
              <a:gd name="connsiteY106" fmla="*/ 75470 h 1161397"/>
              <a:gd name="connsiteX107" fmla="*/ 6845802 w 6884912"/>
              <a:gd name="connsiteY107" fmla="*/ 24496 h 1161397"/>
              <a:gd name="connsiteX108" fmla="*/ 6884912 w 6884912"/>
              <a:gd name="connsiteY10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478946 w 6884912"/>
              <a:gd name="connsiteY7" fmla="*/ 1106011 h 1161397"/>
              <a:gd name="connsiteX8" fmla="*/ 512111 w 6884912"/>
              <a:gd name="connsiteY8" fmla="*/ 1085599 h 1161397"/>
              <a:gd name="connsiteX9" fmla="*/ 567875 w 6884912"/>
              <a:gd name="connsiteY9" fmla="*/ 1051976 h 1161397"/>
              <a:gd name="connsiteX10" fmla="*/ 601644 w 6884912"/>
              <a:gd name="connsiteY10" fmla="*/ 1003997 h 1161397"/>
              <a:gd name="connsiteX11" fmla="*/ 651408 w 6884912"/>
              <a:gd name="connsiteY11" fmla="*/ 984938 h 1161397"/>
              <a:gd name="connsiteX12" fmla="*/ 673197 w 6884912"/>
              <a:gd name="connsiteY12" fmla="*/ 1010060 h 1161397"/>
              <a:gd name="connsiteX13" fmla="*/ 723108 w 6884912"/>
              <a:gd name="connsiteY13" fmla="*/ 980081 h 1161397"/>
              <a:gd name="connsiteX14" fmla="*/ 797699 w 6884912"/>
              <a:gd name="connsiteY14" fmla="*/ 931362 h 1161397"/>
              <a:gd name="connsiteX15" fmla="*/ 843359 w 6884912"/>
              <a:gd name="connsiteY15" fmla="*/ 910894 h 1161397"/>
              <a:gd name="connsiteX16" fmla="*/ 965215 w 6884912"/>
              <a:gd name="connsiteY16" fmla="*/ 846701 h 1161397"/>
              <a:gd name="connsiteX17" fmla="*/ 1085080 w 6884912"/>
              <a:gd name="connsiteY17" fmla="*/ 776086 h 1161397"/>
              <a:gd name="connsiteX18" fmla="*/ 1131224 w 6884912"/>
              <a:gd name="connsiteY18" fmla="*/ 706160 h 1161397"/>
              <a:gd name="connsiteX19" fmla="*/ 1138051 w 6884912"/>
              <a:gd name="connsiteY19" fmla="*/ 702034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26340 w 6884912"/>
              <a:gd name="connsiteY38" fmla="*/ 638496 h 1161397"/>
              <a:gd name="connsiteX39" fmla="*/ 1731986 w 6884912"/>
              <a:gd name="connsiteY39" fmla="*/ 589682 h 1161397"/>
              <a:gd name="connsiteX40" fmla="*/ 1927935 w 6884912"/>
              <a:gd name="connsiteY40" fmla="*/ 628540 h 1161397"/>
              <a:gd name="connsiteX41" fmla="*/ 2039075 w 6884912"/>
              <a:gd name="connsiteY41" fmla="*/ 599964 h 1161397"/>
              <a:gd name="connsiteX42" fmla="*/ 2066980 w 6884912"/>
              <a:gd name="connsiteY42" fmla="*/ 550413 h 1161397"/>
              <a:gd name="connsiteX43" fmla="*/ 2352236 w 6884912"/>
              <a:gd name="connsiteY43" fmla="*/ 519602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510042 w 6884912"/>
              <a:gd name="connsiteY59" fmla="*/ 311820 h 1161397"/>
              <a:gd name="connsiteX60" fmla="*/ 3626773 w 6884912"/>
              <a:gd name="connsiteY60" fmla="*/ 290452 h 1161397"/>
              <a:gd name="connsiteX61" fmla="*/ 3666217 w 6884912"/>
              <a:gd name="connsiteY61" fmla="*/ 273255 h 1161397"/>
              <a:gd name="connsiteX62" fmla="*/ 3732427 w 6884912"/>
              <a:gd name="connsiteY62" fmla="*/ 245039 h 1161397"/>
              <a:gd name="connsiteX63" fmla="*/ 3777022 w 6884912"/>
              <a:gd name="connsiteY63" fmla="*/ 200276 h 1161397"/>
              <a:gd name="connsiteX64" fmla="*/ 3791246 w 6884912"/>
              <a:gd name="connsiteY64" fmla="*/ 189996 h 1161397"/>
              <a:gd name="connsiteX65" fmla="*/ 3819864 w 6884912"/>
              <a:gd name="connsiteY65" fmla="*/ 194605 h 1161397"/>
              <a:gd name="connsiteX66" fmla="*/ 3830398 w 6884912"/>
              <a:gd name="connsiteY66" fmla="*/ 188383 h 1161397"/>
              <a:gd name="connsiteX67" fmla="*/ 3834360 w 6884912"/>
              <a:gd name="connsiteY67" fmla="*/ 188992 h 1161397"/>
              <a:gd name="connsiteX68" fmla="*/ 3843715 w 6884912"/>
              <a:gd name="connsiteY68" fmla="*/ 188752 h 1161397"/>
              <a:gd name="connsiteX69" fmla="*/ 3842609 w 6884912"/>
              <a:gd name="connsiteY69" fmla="*/ 197386 h 1161397"/>
              <a:gd name="connsiteX70" fmla="*/ 3853961 w 6884912"/>
              <a:gd name="connsiteY70" fmla="*/ 213380 h 1161397"/>
              <a:gd name="connsiteX71" fmla="*/ 3907640 w 6884912"/>
              <a:gd name="connsiteY71" fmla="*/ 207568 h 1161397"/>
              <a:gd name="connsiteX72" fmla="*/ 3910449 w 6884912"/>
              <a:gd name="connsiteY72" fmla="*/ 197808 h 1161397"/>
              <a:gd name="connsiteX73" fmla="*/ 3917197 w 6884912"/>
              <a:gd name="connsiteY73" fmla="*/ 196121 h 1161397"/>
              <a:gd name="connsiteX74" fmla="*/ 3922400 w 6884912"/>
              <a:gd name="connsiteY74" fmla="*/ 205056 h 1161397"/>
              <a:gd name="connsiteX75" fmla="*/ 4013061 w 6884912"/>
              <a:gd name="connsiteY75" fmla="*/ 224874 h 1161397"/>
              <a:gd name="connsiteX76" fmla="*/ 4220717 w 6884912"/>
              <a:gd name="connsiteY76" fmla="*/ 192946 h 1161397"/>
              <a:gd name="connsiteX77" fmla="*/ 4228802 w 6884912"/>
              <a:gd name="connsiteY77" fmla="*/ 201468 h 1161397"/>
              <a:gd name="connsiteX78" fmla="*/ 4289361 w 6884912"/>
              <a:gd name="connsiteY78" fmla="*/ 196642 h 1161397"/>
              <a:gd name="connsiteX79" fmla="*/ 4498913 w 6884912"/>
              <a:gd name="connsiteY79" fmla="*/ 118915 h 1161397"/>
              <a:gd name="connsiteX80" fmla="*/ 4617330 w 6884912"/>
              <a:gd name="connsiteY80" fmla="*/ 111163 h 1161397"/>
              <a:gd name="connsiteX81" fmla="*/ 4659778 w 6884912"/>
              <a:gd name="connsiteY81" fmla="*/ 118219 h 1161397"/>
              <a:gd name="connsiteX82" fmla="*/ 4730870 w 6884912"/>
              <a:gd name="connsiteY82" fmla="*/ 129432 h 1161397"/>
              <a:gd name="connsiteX83" fmla="*/ 4844073 w 6884912"/>
              <a:gd name="connsiteY83" fmla="*/ 161768 h 1161397"/>
              <a:gd name="connsiteX84" fmla="*/ 4856454 w 6884912"/>
              <a:gd name="connsiteY84" fmla="*/ 130488 h 1161397"/>
              <a:gd name="connsiteX85" fmla="*/ 4920038 w 6884912"/>
              <a:gd name="connsiteY85" fmla="*/ 140418 h 1161397"/>
              <a:gd name="connsiteX86" fmla="*/ 5016639 w 6884912"/>
              <a:gd name="connsiteY86" fmla="*/ 158905 h 1161397"/>
              <a:gd name="connsiteX87" fmla="*/ 5072009 w 6884912"/>
              <a:gd name="connsiteY87" fmla="*/ 161502 h 1161397"/>
              <a:gd name="connsiteX88" fmla="*/ 5223626 w 6884912"/>
              <a:gd name="connsiteY88" fmla="*/ 177356 h 1161397"/>
              <a:gd name="connsiteX89" fmla="*/ 5375773 w 6884912"/>
              <a:gd name="connsiteY89" fmla="*/ 199913 h 1161397"/>
              <a:gd name="connsiteX90" fmla="*/ 5467502 w 6884912"/>
              <a:gd name="connsiteY90" fmla="*/ 250963 h 1161397"/>
              <a:gd name="connsiteX91" fmla="*/ 5592395 w 6884912"/>
              <a:gd name="connsiteY91" fmla="*/ 265434 h 1161397"/>
              <a:gd name="connsiteX92" fmla="*/ 5613532 w 6884912"/>
              <a:gd name="connsiteY92" fmla="*/ 273379 h 1161397"/>
              <a:gd name="connsiteX93" fmla="*/ 5642173 w 6884912"/>
              <a:gd name="connsiteY93" fmla="*/ 266904 h 1161397"/>
              <a:gd name="connsiteX94" fmla="*/ 5756910 w 6884912"/>
              <a:gd name="connsiteY94" fmla="*/ 239211 h 1161397"/>
              <a:gd name="connsiteX95" fmla="*/ 5846667 w 6884912"/>
              <a:gd name="connsiteY95" fmla="*/ 201786 h 1161397"/>
              <a:gd name="connsiteX96" fmla="*/ 5960732 w 6884912"/>
              <a:gd name="connsiteY96" fmla="*/ 220708 h 1161397"/>
              <a:gd name="connsiteX97" fmla="*/ 6029542 w 6884912"/>
              <a:gd name="connsiteY97" fmla="*/ 210339 h 1161397"/>
              <a:gd name="connsiteX98" fmla="*/ 6141123 w 6884912"/>
              <a:gd name="connsiteY98" fmla="*/ 159923 h 1161397"/>
              <a:gd name="connsiteX99" fmla="*/ 6290640 w 6884912"/>
              <a:gd name="connsiteY99" fmla="*/ 167441 h 1161397"/>
              <a:gd name="connsiteX100" fmla="*/ 6322806 w 6884912"/>
              <a:gd name="connsiteY100" fmla="*/ 213293 h 1161397"/>
              <a:gd name="connsiteX101" fmla="*/ 6380420 w 6884912"/>
              <a:gd name="connsiteY101" fmla="*/ 173195 h 1161397"/>
              <a:gd name="connsiteX102" fmla="*/ 6507891 w 6884912"/>
              <a:gd name="connsiteY102" fmla="*/ 118474 h 1161397"/>
              <a:gd name="connsiteX103" fmla="*/ 6571807 w 6884912"/>
              <a:gd name="connsiteY103" fmla="*/ 98636 h 1161397"/>
              <a:gd name="connsiteX104" fmla="*/ 6671880 w 6884912"/>
              <a:gd name="connsiteY104" fmla="*/ 82931 h 1161397"/>
              <a:gd name="connsiteX105" fmla="*/ 6702266 w 6884912"/>
              <a:gd name="connsiteY105" fmla="*/ 75470 h 1161397"/>
              <a:gd name="connsiteX106" fmla="*/ 6845802 w 6884912"/>
              <a:gd name="connsiteY106" fmla="*/ 24496 h 1161397"/>
              <a:gd name="connsiteX107" fmla="*/ 6884912 w 6884912"/>
              <a:gd name="connsiteY107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512111 w 6884912"/>
              <a:gd name="connsiteY7" fmla="*/ 1085599 h 1161397"/>
              <a:gd name="connsiteX8" fmla="*/ 567875 w 6884912"/>
              <a:gd name="connsiteY8" fmla="*/ 1051976 h 1161397"/>
              <a:gd name="connsiteX9" fmla="*/ 601644 w 6884912"/>
              <a:gd name="connsiteY9" fmla="*/ 1003997 h 1161397"/>
              <a:gd name="connsiteX10" fmla="*/ 651408 w 6884912"/>
              <a:gd name="connsiteY10" fmla="*/ 984938 h 1161397"/>
              <a:gd name="connsiteX11" fmla="*/ 673197 w 6884912"/>
              <a:gd name="connsiteY11" fmla="*/ 1010060 h 1161397"/>
              <a:gd name="connsiteX12" fmla="*/ 723108 w 6884912"/>
              <a:gd name="connsiteY12" fmla="*/ 980081 h 1161397"/>
              <a:gd name="connsiteX13" fmla="*/ 797699 w 6884912"/>
              <a:gd name="connsiteY13" fmla="*/ 931362 h 1161397"/>
              <a:gd name="connsiteX14" fmla="*/ 843359 w 6884912"/>
              <a:gd name="connsiteY14" fmla="*/ 910894 h 1161397"/>
              <a:gd name="connsiteX15" fmla="*/ 965215 w 6884912"/>
              <a:gd name="connsiteY15" fmla="*/ 846701 h 1161397"/>
              <a:gd name="connsiteX16" fmla="*/ 1085080 w 6884912"/>
              <a:gd name="connsiteY16" fmla="*/ 776086 h 1161397"/>
              <a:gd name="connsiteX17" fmla="*/ 1131224 w 6884912"/>
              <a:gd name="connsiteY17" fmla="*/ 706160 h 1161397"/>
              <a:gd name="connsiteX18" fmla="*/ 1138051 w 6884912"/>
              <a:gd name="connsiteY18" fmla="*/ 702034 h 1161397"/>
              <a:gd name="connsiteX19" fmla="*/ 1158800 w 6884912"/>
              <a:gd name="connsiteY19" fmla="*/ 700004 h 1161397"/>
              <a:gd name="connsiteX20" fmla="*/ 1166947 w 6884912"/>
              <a:gd name="connsiteY20" fmla="*/ 700762 h 1161397"/>
              <a:gd name="connsiteX21" fmla="*/ 1178135 w 6884912"/>
              <a:gd name="connsiteY21" fmla="*/ 698631 h 1161397"/>
              <a:gd name="connsiteX22" fmla="*/ 1178301 w 6884912"/>
              <a:gd name="connsiteY22" fmla="*/ 698094 h 1161397"/>
              <a:gd name="connsiteX23" fmla="*/ 1188995 w 6884912"/>
              <a:gd name="connsiteY23" fmla="*/ 697048 h 1161397"/>
              <a:gd name="connsiteX24" fmla="*/ 1242716 w 6884912"/>
              <a:gd name="connsiteY24" fmla="*/ 698052 h 1161397"/>
              <a:gd name="connsiteX25" fmla="*/ 1299977 w 6884912"/>
              <a:gd name="connsiteY25" fmla="*/ 639196 h 1161397"/>
              <a:gd name="connsiteX26" fmla="*/ 1326190 w 6884912"/>
              <a:gd name="connsiteY26" fmla="*/ 625955 h 1161397"/>
              <a:gd name="connsiteX27" fmla="*/ 1339600 w 6884912"/>
              <a:gd name="connsiteY27" fmla="*/ 616295 h 1161397"/>
              <a:gd name="connsiteX28" fmla="*/ 1340054 w 6884912"/>
              <a:gd name="connsiteY28" fmla="*/ 614022 h 1161397"/>
              <a:gd name="connsiteX29" fmla="*/ 1391606 w 6884912"/>
              <a:gd name="connsiteY29" fmla="*/ 615229 h 1161397"/>
              <a:gd name="connsiteX30" fmla="*/ 1397565 w 6884912"/>
              <a:gd name="connsiteY30" fmla="*/ 611490 h 1161397"/>
              <a:gd name="connsiteX31" fmla="*/ 1432302 w 6884912"/>
              <a:gd name="connsiteY31" fmla="*/ 617267 h 1161397"/>
              <a:gd name="connsiteX32" fmla="*/ 1449644 w 6884912"/>
              <a:gd name="connsiteY32" fmla="*/ 617591 h 1161397"/>
              <a:gd name="connsiteX33" fmla="*/ 1455793 w 6884912"/>
              <a:gd name="connsiteY33" fmla="*/ 623174 h 1161397"/>
              <a:gd name="connsiteX34" fmla="*/ 1480758 w 6884912"/>
              <a:gd name="connsiteY34" fmla="*/ 620863 h 1161397"/>
              <a:gd name="connsiteX35" fmla="*/ 1483154 w 6884912"/>
              <a:gd name="connsiteY35" fmla="*/ 618527 h 1161397"/>
              <a:gd name="connsiteX36" fmla="*/ 1505495 w 6884912"/>
              <a:gd name="connsiteY36" fmla="*/ 624325 h 1161397"/>
              <a:gd name="connsiteX37" fmla="*/ 1526340 w 6884912"/>
              <a:gd name="connsiteY37" fmla="*/ 638496 h 1161397"/>
              <a:gd name="connsiteX38" fmla="*/ 1731986 w 6884912"/>
              <a:gd name="connsiteY38" fmla="*/ 589682 h 1161397"/>
              <a:gd name="connsiteX39" fmla="*/ 1927935 w 6884912"/>
              <a:gd name="connsiteY39" fmla="*/ 628540 h 1161397"/>
              <a:gd name="connsiteX40" fmla="*/ 2039075 w 6884912"/>
              <a:gd name="connsiteY40" fmla="*/ 599964 h 1161397"/>
              <a:gd name="connsiteX41" fmla="*/ 2066980 w 6884912"/>
              <a:gd name="connsiteY41" fmla="*/ 550413 h 1161397"/>
              <a:gd name="connsiteX42" fmla="*/ 2352236 w 6884912"/>
              <a:gd name="connsiteY42" fmla="*/ 519602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222191 w 6884912"/>
              <a:gd name="connsiteY56" fmla="*/ 307887 h 1161397"/>
              <a:gd name="connsiteX57" fmla="*/ 3227953 w 6884912"/>
              <a:gd name="connsiteY57" fmla="*/ 297650 h 1161397"/>
              <a:gd name="connsiteX58" fmla="*/ 3510042 w 6884912"/>
              <a:gd name="connsiteY58" fmla="*/ 311820 h 1161397"/>
              <a:gd name="connsiteX59" fmla="*/ 3626773 w 6884912"/>
              <a:gd name="connsiteY59" fmla="*/ 290452 h 1161397"/>
              <a:gd name="connsiteX60" fmla="*/ 3666217 w 6884912"/>
              <a:gd name="connsiteY60" fmla="*/ 273255 h 1161397"/>
              <a:gd name="connsiteX61" fmla="*/ 3732427 w 6884912"/>
              <a:gd name="connsiteY61" fmla="*/ 245039 h 1161397"/>
              <a:gd name="connsiteX62" fmla="*/ 3777022 w 6884912"/>
              <a:gd name="connsiteY62" fmla="*/ 200276 h 1161397"/>
              <a:gd name="connsiteX63" fmla="*/ 3791246 w 6884912"/>
              <a:gd name="connsiteY63" fmla="*/ 189996 h 1161397"/>
              <a:gd name="connsiteX64" fmla="*/ 3819864 w 6884912"/>
              <a:gd name="connsiteY64" fmla="*/ 194605 h 1161397"/>
              <a:gd name="connsiteX65" fmla="*/ 3830398 w 6884912"/>
              <a:gd name="connsiteY65" fmla="*/ 188383 h 1161397"/>
              <a:gd name="connsiteX66" fmla="*/ 3834360 w 6884912"/>
              <a:gd name="connsiteY66" fmla="*/ 188992 h 1161397"/>
              <a:gd name="connsiteX67" fmla="*/ 3843715 w 6884912"/>
              <a:gd name="connsiteY67" fmla="*/ 188752 h 1161397"/>
              <a:gd name="connsiteX68" fmla="*/ 3842609 w 6884912"/>
              <a:gd name="connsiteY68" fmla="*/ 197386 h 1161397"/>
              <a:gd name="connsiteX69" fmla="*/ 3853961 w 6884912"/>
              <a:gd name="connsiteY69" fmla="*/ 213380 h 1161397"/>
              <a:gd name="connsiteX70" fmla="*/ 3907640 w 6884912"/>
              <a:gd name="connsiteY70" fmla="*/ 207568 h 1161397"/>
              <a:gd name="connsiteX71" fmla="*/ 3910449 w 6884912"/>
              <a:gd name="connsiteY71" fmla="*/ 197808 h 1161397"/>
              <a:gd name="connsiteX72" fmla="*/ 3917197 w 6884912"/>
              <a:gd name="connsiteY72" fmla="*/ 196121 h 1161397"/>
              <a:gd name="connsiteX73" fmla="*/ 3922400 w 6884912"/>
              <a:gd name="connsiteY73" fmla="*/ 205056 h 1161397"/>
              <a:gd name="connsiteX74" fmla="*/ 4013061 w 6884912"/>
              <a:gd name="connsiteY74" fmla="*/ 224874 h 1161397"/>
              <a:gd name="connsiteX75" fmla="*/ 4220717 w 6884912"/>
              <a:gd name="connsiteY75" fmla="*/ 192946 h 1161397"/>
              <a:gd name="connsiteX76" fmla="*/ 4228802 w 6884912"/>
              <a:gd name="connsiteY76" fmla="*/ 201468 h 1161397"/>
              <a:gd name="connsiteX77" fmla="*/ 4289361 w 6884912"/>
              <a:gd name="connsiteY77" fmla="*/ 196642 h 1161397"/>
              <a:gd name="connsiteX78" fmla="*/ 4498913 w 6884912"/>
              <a:gd name="connsiteY78" fmla="*/ 118915 h 1161397"/>
              <a:gd name="connsiteX79" fmla="*/ 4617330 w 6884912"/>
              <a:gd name="connsiteY79" fmla="*/ 111163 h 1161397"/>
              <a:gd name="connsiteX80" fmla="*/ 4659778 w 6884912"/>
              <a:gd name="connsiteY80" fmla="*/ 118219 h 1161397"/>
              <a:gd name="connsiteX81" fmla="*/ 4730870 w 6884912"/>
              <a:gd name="connsiteY81" fmla="*/ 129432 h 1161397"/>
              <a:gd name="connsiteX82" fmla="*/ 4844073 w 6884912"/>
              <a:gd name="connsiteY82" fmla="*/ 161768 h 1161397"/>
              <a:gd name="connsiteX83" fmla="*/ 4856454 w 6884912"/>
              <a:gd name="connsiteY83" fmla="*/ 130488 h 1161397"/>
              <a:gd name="connsiteX84" fmla="*/ 4920038 w 6884912"/>
              <a:gd name="connsiteY84" fmla="*/ 140418 h 1161397"/>
              <a:gd name="connsiteX85" fmla="*/ 5016639 w 6884912"/>
              <a:gd name="connsiteY85" fmla="*/ 158905 h 1161397"/>
              <a:gd name="connsiteX86" fmla="*/ 5072009 w 6884912"/>
              <a:gd name="connsiteY86" fmla="*/ 161502 h 1161397"/>
              <a:gd name="connsiteX87" fmla="*/ 5223626 w 6884912"/>
              <a:gd name="connsiteY87" fmla="*/ 177356 h 1161397"/>
              <a:gd name="connsiteX88" fmla="*/ 5375773 w 6884912"/>
              <a:gd name="connsiteY88" fmla="*/ 199913 h 1161397"/>
              <a:gd name="connsiteX89" fmla="*/ 5467502 w 6884912"/>
              <a:gd name="connsiteY89" fmla="*/ 250963 h 1161397"/>
              <a:gd name="connsiteX90" fmla="*/ 5592395 w 6884912"/>
              <a:gd name="connsiteY90" fmla="*/ 265434 h 1161397"/>
              <a:gd name="connsiteX91" fmla="*/ 5613532 w 6884912"/>
              <a:gd name="connsiteY91" fmla="*/ 273379 h 1161397"/>
              <a:gd name="connsiteX92" fmla="*/ 5642173 w 6884912"/>
              <a:gd name="connsiteY92" fmla="*/ 266904 h 1161397"/>
              <a:gd name="connsiteX93" fmla="*/ 5756910 w 6884912"/>
              <a:gd name="connsiteY93" fmla="*/ 239211 h 1161397"/>
              <a:gd name="connsiteX94" fmla="*/ 5846667 w 6884912"/>
              <a:gd name="connsiteY94" fmla="*/ 201786 h 1161397"/>
              <a:gd name="connsiteX95" fmla="*/ 5960732 w 6884912"/>
              <a:gd name="connsiteY95" fmla="*/ 220708 h 1161397"/>
              <a:gd name="connsiteX96" fmla="*/ 6029542 w 6884912"/>
              <a:gd name="connsiteY96" fmla="*/ 210339 h 1161397"/>
              <a:gd name="connsiteX97" fmla="*/ 6141123 w 6884912"/>
              <a:gd name="connsiteY97" fmla="*/ 159923 h 1161397"/>
              <a:gd name="connsiteX98" fmla="*/ 6290640 w 6884912"/>
              <a:gd name="connsiteY98" fmla="*/ 167441 h 1161397"/>
              <a:gd name="connsiteX99" fmla="*/ 6322806 w 6884912"/>
              <a:gd name="connsiteY99" fmla="*/ 213293 h 1161397"/>
              <a:gd name="connsiteX100" fmla="*/ 6380420 w 6884912"/>
              <a:gd name="connsiteY100" fmla="*/ 173195 h 1161397"/>
              <a:gd name="connsiteX101" fmla="*/ 6507891 w 6884912"/>
              <a:gd name="connsiteY101" fmla="*/ 118474 h 1161397"/>
              <a:gd name="connsiteX102" fmla="*/ 6571807 w 6884912"/>
              <a:gd name="connsiteY102" fmla="*/ 98636 h 1161397"/>
              <a:gd name="connsiteX103" fmla="*/ 6671880 w 6884912"/>
              <a:gd name="connsiteY103" fmla="*/ 82931 h 1161397"/>
              <a:gd name="connsiteX104" fmla="*/ 6702266 w 6884912"/>
              <a:gd name="connsiteY104" fmla="*/ 75470 h 1161397"/>
              <a:gd name="connsiteX105" fmla="*/ 6845802 w 6884912"/>
              <a:gd name="connsiteY105" fmla="*/ 24496 h 1161397"/>
              <a:gd name="connsiteX106" fmla="*/ 6884912 w 6884912"/>
              <a:gd name="connsiteY106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567875 w 6884912"/>
              <a:gd name="connsiteY7" fmla="*/ 1051976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454970 w 6884912"/>
              <a:gd name="connsiteY7" fmla="*/ 1023343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213420 w 6884912"/>
              <a:gd name="connsiteY6" fmla="*/ 1056868 h 1161397"/>
              <a:gd name="connsiteX7" fmla="*/ 454970 w 6884912"/>
              <a:gd name="connsiteY7" fmla="*/ 1023343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673197 w 6884912"/>
              <a:gd name="connsiteY9" fmla="*/ 1010060 h 1161397"/>
              <a:gd name="connsiteX10" fmla="*/ 723108 w 6884912"/>
              <a:gd name="connsiteY10" fmla="*/ 980081 h 1161397"/>
              <a:gd name="connsiteX11" fmla="*/ 797699 w 6884912"/>
              <a:gd name="connsiteY11" fmla="*/ 931362 h 1161397"/>
              <a:gd name="connsiteX12" fmla="*/ 843359 w 6884912"/>
              <a:gd name="connsiteY12" fmla="*/ 910894 h 1161397"/>
              <a:gd name="connsiteX13" fmla="*/ 965215 w 6884912"/>
              <a:gd name="connsiteY13" fmla="*/ 846701 h 1161397"/>
              <a:gd name="connsiteX14" fmla="*/ 1085080 w 6884912"/>
              <a:gd name="connsiteY14" fmla="*/ 776086 h 1161397"/>
              <a:gd name="connsiteX15" fmla="*/ 1131224 w 6884912"/>
              <a:gd name="connsiteY15" fmla="*/ 706160 h 1161397"/>
              <a:gd name="connsiteX16" fmla="*/ 1138051 w 6884912"/>
              <a:gd name="connsiteY16" fmla="*/ 702034 h 1161397"/>
              <a:gd name="connsiteX17" fmla="*/ 1158800 w 6884912"/>
              <a:gd name="connsiteY17" fmla="*/ 700004 h 1161397"/>
              <a:gd name="connsiteX18" fmla="*/ 1166947 w 6884912"/>
              <a:gd name="connsiteY18" fmla="*/ 700762 h 1161397"/>
              <a:gd name="connsiteX19" fmla="*/ 1178135 w 6884912"/>
              <a:gd name="connsiteY19" fmla="*/ 698631 h 1161397"/>
              <a:gd name="connsiteX20" fmla="*/ 1178301 w 6884912"/>
              <a:gd name="connsiteY20" fmla="*/ 698094 h 1161397"/>
              <a:gd name="connsiteX21" fmla="*/ 1188995 w 6884912"/>
              <a:gd name="connsiteY21" fmla="*/ 697048 h 1161397"/>
              <a:gd name="connsiteX22" fmla="*/ 1242716 w 6884912"/>
              <a:gd name="connsiteY22" fmla="*/ 698052 h 1161397"/>
              <a:gd name="connsiteX23" fmla="*/ 1299977 w 6884912"/>
              <a:gd name="connsiteY23" fmla="*/ 639196 h 1161397"/>
              <a:gd name="connsiteX24" fmla="*/ 1326190 w 6884912"/>
              <a:gd name="connsiteY24" fmla="*/ 625955 h 1161397"/>
              <a:gd name="connsiteX25" fmla="*/ 1339600 w 6884912"/>
              <a:gd name="connsiteY25" fmla="*/ 616295 h 1161397"/>
              <a:gd name="connsiteX26" fmla="*/ 1340054 w 6884912"/>
              <a:gd name="connsiteY26" fmla="*/ 614022 h 1161397"/>
              <a:gd name="connsiteX27" fmla="*/ 1391606 w 6884912"/>
              <a:gd name="connsiteY27" fmla="*/ 615229 h 1161397"/>
              <a:gd name="connsiteX28" fmla="*/ 1397565 w 6884912"/>
              <a:gd name="connsiteY28" fmla="*/ 611490 h 1161397"/>
              <a:gd name="connsiteX29" fmla="*/ 1432302 w 6884912"/>
              <a:gd name="connsiteY29" fmla="*/ 617267 h 1161397"/>
              <a:gd name="connsiteX30" fmla="*/ 1449644 w 6884912"/>
              <a:gd name="connsiteY30" fmla="*/ 617591 h 1161397"/>
              <a:gd name="connsiteX31" fmla="*/ 1455793 w 6884912"/>
              <a:gd name="connsiteY31" fmla="*/ 623174 h 1161397"/>
              <a:gd name="connsiteX32" fmla="*/ 1480758 w 6884912"/>
              <a:gd name="connsiteY32" fmla="*/ 620863 h 1161397"/>
              <a:gd name="connsiteX33" fmla="*/ 1483154 w 6884912"/>
              <a:gd name="connsiteY33" fmla="*/ 618527 h 1161397"/>
              <a:gd name="connsiteX34" fmla="*/ 1505495 w 6884912"/>
              <a:gd name="connsiteY34" fmla="*/ 624325 h 1161397"/>
              <a:gd name="connsiteX35" fmla="*/ 1526340 w 6884912"/>
              <a:gd name="connsiteY35" fmla="*/ 638496 h 1161397"/>
              <a:gd name="connsiteX36" fmla="*/ 1731986 w 6884912"/>
              <a:gd name="connsiteY36" fmla="*/ 589682 h 1161397"/>
              <a:gd name="connsiteX37" fmla="*/ 1927935 w 6884912"/>
              <a:gd name="connsiteY37" fmla="*/ 628540 h 1161397"/>
              <a:gd name="connsiteX38" fmla="*/ 2039075 w 6884912"/>
              <a:gd name="connsiteY38" fmla="*/ 599964 h 1161397"/>
              <a:gd name="connsiteX39" fmla="*/ 2066980 w 6884912"/>
              <a:gd name="connsiteY39" fmla="*/ 550413 h 1161397"/>
              <a:gd name="connsiteX40" fmla="*/ 2352236 w 6884912"/>
              <a:gd name="connsiteY40" fmla="*/ 519602 h 1161397"/>
              <a:gd name="connsiteX41" fmla="*/ 2420791 w 6884912"/>
              <a:gd name="connsiteY41" fmla="*/ 492826 h 1161397"/>
              <a:gd name="connsiteX42" fmla="*/ 2489932 w 6884912"/>
              <a:gd name="connsiteY42" fmla="*/ 507864 h 1161397"/>
              <a:gd name="connsiteX43" fmla="*/ 2512917 w 6884912"/>
              <a:gd name="connsiteY43" fmla="*/ 489127 h 1161397"/>
              <a:gd name="connsiteX44" fmla="*/ 2516783 w 6884912"/>
              <a:gd name="connsiteY44" fmla="*/ 485473 h 1161397"/>
              <a:gd name="connsiteX45" fmla="*/ 2534360 w 6884912"/>
              <a:gd name="connsiteY45" fmla="*/ 480064 h 1161397"/>
              <a:gd name="connsiteX46" fmla="*/ 2536691 w 6884912"/>
              <a:gd name="connsiteY46" fmla="*/ 467018 h 1161397"/>
              <a:gd name="connsiteX47" fmla="*/ 2561265 w 6884912"/>
              <a:gd name="connsiteY47" fmla="*/ 450623 h 1161397"/>
              <a:gd name="connsiteX48" fmla="*/ 2594349 w 6884912"/>
              <a:gd name="connsiteY48" fmla="*/ 443884 h 1161397"/>
              <a:gd name="connsiteX49" fmla="*/ 2754324 w 6884912"/>
              <a:gd name="connsiteY49" fmla="*/ 424766 h 1161397"/>
              <a:gd name="connsiteX50" fmla="*/ 2848470 w 6884912"/>
              <a:gd name="connsiteY50" fmla="*/ 405966 h 1161397"/>
              <a:gd name="connsiteX51" fmla="*/ 2881772 w 6884912"/>
              <a:gd name="connsiteY51" fmla="*/ 387260 h 1161397"/>
              <a:gd name="connsiteX52" fmla="*/ 2929932 w 6884912"/>
              <a:gd name="connsiteY52" fmla="*/ 368912 h 1161397"/>
              <a:gd name="connsiteX53" fmla="*/ 3013020 w 6884912"/>
              <a:gd name="connsiteY53" fmla="*/ 327578 h 1161397"/>
              <a:gd name="connsiteX54" fmla="*/ 3222191 w 6884912"/>
              <a:gd name="connsiteY54" fmla="*/ 307887 h 1161397"/>
              <a:gd name="connsiteX55" fmla="*/ 3227953 w 6884912"/>
              <a:gd name="connsiteY55" fmla="*/ 297650 h 1161397"/>
              <a:gd name="connsiteX56" fmla="*/ 3510042 w 6884912"/>
              <a:gd name="connsiteY56" fmla="*/ 311820 h 1161397"/>
              <a:gd name="connsiteX57" fmla="*/ 3626773 w 6884912"/>
              <a:gd name="connsiteY57" fmla="*/ 290452 h 1161397"/>
              <a:gd name="connsiteX58" fmla="*/ 3666217 w 6884912"/>
              <a:gd name="connsiteY58" fmla="*/ 273255 h 1161397"/>
              <a:gd name="connsiteX59" fmla="*/ 3732427 w 6884912"/>
              <a:gd name="connsiteY59" fmla="*/ 245039 h 1161397"/>
              <a:gd name="connsiteX60" fmla="*/ 3777022 w 6884912"/>
              <a:gd name="connsiteY60" fmla="*/ 200276 h 1161397"/>
              <a:gd name="connsiteX61" fmla="*/ 3791246 w 6884912"/>
              <a:gd name="connsiteY61" fmla="*/ 189996 h 1161397"/>
              <a:gd name="connsiteX62" fmla="*/ 3819864 w 6884912"/>
              <a:gd name="connsiteY62" fmla="*/ 194605 h 1161397"/>
              <a:gd name="connsiteX63" fmla="*/ 3830398 w 6884912"/>
              <a:gd name="connsiteY63" fmla="*/ 188383 h 1161397"/>
              <a:gd name="connsiteX64" fmla="*/ 3834360 w 6884912"/>
              <a:gd name="connsiteY64" fmla="*/ 188992 h 1161397"/>
              <a:gd name="connsiteX65" fmla="*/ 3843715 w 6884912"/>
              <a:gd name="connsiteY65" fmla="*/ 188752 h 1161397"/>
              <a:gd name="connsiteX66" fmla="*/ 3842609 w 6884912"/>
              <a:gd name="connsiteY66" fmla="*/ 197386 h 1161397"/>
              <a:gd name="connsiteX67" fmla="*/ 3853961 w 6884912"/>
              <a:gd name="connsiteY67" fmla="*/ 213380 h 1161397"/>
              <a:gd name="connsiteX68" fmla="*/ 3907640 w 6884912"/>
              <a:gd name="connsiteY68" fmla="*/ 207568 h 1161397"/>
              <a:gd name="connsiteX69" fmla="*/ 3910449 w 6884912"/>
              <a:gd name="connsiteY69" fmla="*/ 197808 h 1161397"/>
              <a:gd name="connsiteX70" fmla="*/ 3917197 w 6884912"/>
              <a:gd name="connsiteY70" fmla="*/ 196121 h 1161397"/>
              <a:gd name="connsiteX71" fmla="*/ 3922400 w 6884912"/>
              <a:gd name="connsiteY71" fmla="*/ 205056 h 1161397"/>
              <a:gd name="connsiteX72" fmla="*/ 4013061 w 6884912"/>
              <a:gd name="connsiteY72" fmla="*/ 224874 h 1161397"/>
              <a:gd name="connsiteX73" fmla="*/ 4220717 w 6884912"/>
              <a:gd name="connsiteY73" fmla="*/ 192946 h 1161397"/>
              <a:gd name="connsiteX74" fmla="*/ 4228802 w 6884912"/>
              <a:gd name="connsiteY74" fmla="*/ 201468 h 1161397"/>
              <a:gd name="connsiteX75" fmla="*/ 4289361 w 6884912"/>
              <a:gd name="connsiteY75" fmla="*/ 196642 h 1161397"/>
              <a:gd name="connsiteX76" fmla="*/ 4498913 w 6884912"/>
              <a:gd name="connsiteY76" fmla="*/ 118915 h 1161397"/>
              <a:gd name="connsiteX77" fmla="*/ 4617330 w 6884912"/>
              <a:gd name="connsiteY77" fmla="*/ 111163 h 1161397"/>
              <a:gd name="connsiteX78" fmla="*/ 4659778 w 6884912"/>
              <a:gd name="connsiteY78" fmla="*/ 118219 h 1161397"/>
              <a:gd name="connsiteX79" fmla="*/ 4730870 w 6884912"/>
              <a:gd name="connsiteY79" fmla="*/ 129432 h 1161397"/>
              <a:gd name="connsiteX80" fmla="*/ 4844073 w 6884912"/>
              <a:gd name="connsiteY80" fmla="*/ 161768 h 1161397"/>
              <a:gd name="connsiteX81" fmla="*/ 4856454 w 6884912"/>
              <a:gd name="connsiteY81" fmla="*/ 130488 h 1161397"/>
              <a:gd name="connsiteX82" fmla="*/ 4920038 w 6884912"/>
              <a:gd name="connsiteY82" fmla="*/ 140418 h 1161397"/>
              <a:gd name="connsiteX83" fmla="*/ 5016639 w 6884912"/>
              <a:gd name="connsiteY83" fmla="*/ 158905 h 1161397"/>
              <a:gd name="connsiteX84" fmla="*/ 5072009 w 6884912"/>
              <a:gd name="connsiteY84" fmla="*/ 161502 h 1161397"/>
              <a:gd name="connsiteX85" fmla="*/ 5223626 w 6884912"/>
              <a:gd name="connsiteY85" fmla="*/ 177356 h 1161397"/>
              <a:gd name="connsiteX86" fmla="*/ 5375773 w 6884912"/>
              <a:gd name="connsiteY86" fmla="*/ 199913 h 1161397"/>
              <a:gd name="connsiteX87" fmla="*/ 5467502 w 6884912"/>
              <a:gd name="connsiteY87" fmla="*/ 250963 h 1161397"/>
              <a:gd name="connsiteX88" fmla="*/ 5592395 w 6884912"/>
              <a:gd name="connsiteY88" fmla="*/ 265434 h 1161397"/>
              <a:gd name="connsiteX89" fmla="*/ 5613532 w 6884912"/>
              <a:gd name="connsiteY89" fmla="*/ 273379 h 1161397"/>
              <a:gd name="connsiteX90" fmla="*/ 5642173 w 6884912"/>
              <a:gd name="connsiteY90" fmla="*/ 266904 h 1161397"/>
              <a:gd name="connsiteX91" fmla="*/ 5756910 w 6884912"/>
              <a:gd name="connsiteY91" fmla="*/ 239211 h 1161397"/>
              <a:gd name="connsiteX92" fmla="*/ 5846667 w 6884912"/>
              <a:gd name="connsiteY92" fmla="*/ 201786 h 1161397"/>
              <a:gd name="connsiteX93" fmla="*/ 5960732 w 6884912"/>
              <a:gd name="connsiteY93" fmla="*/ 220708 h 1161397"/>
              <a:gd name="connsiteX94" fmla="*/ 6029542 w 6884912"/>
              <a:gd name="connsiteY94" fmla="*/ 210339 h 1161397"/>
              <a:gd name="connsiteX95" fmla="*/ 6141123 w 6884912"/>
              <a:gd name="connsiteY95" fmla="*/ 159923 h 1161397"/>
              <a:gd name="connsiteX96" fmla="*/ 6290640 w 6884912"/>
              <a:gd name="connsiteY96" fmla="*/ 167441 h 1161397"/>
              <a:gd name="connsiteX97" fmla="*/ 6322806 w 6884912"/>
              <a:gd name="connsiteY97" fmla="*/ 213293 h 1161397"/>
              <a:gd name="connsiteX98" fmla="*/ 6380420 w 6884912"/>
              <a:gd name="connsiteY98" fmla="*/ 173195 h 1161397"/>
              <a:gd name="connsiteX99" fmla="*/ 6507891 w 6884912"/>
              <a:gd name="connsiteY99" fmla="*/ 118474 h 1161397"/>
              <a:gd name="connsiteX100" fmla="*/ 6571807 w 6884912"/>
              <a:gd name="connsiteY100" fmla="*/ 98636 h 1161397"/>
              <a:gd name="connsiteX101" fmla="*/ 6671880 w 6884912"/>
              <a:gd name="connsiteY101" fmla="*/ 82931 h 1161397"/>
              <a:gd name="connsiteX102" fmla="*/ 6702266 w 6884912"/>
              <a:gd name="connsiteY102" fmla="*/ 75470 h 1161397"/>
              <a:gd name="connsiteX103" fmla="*/ 6845802 w 6884912"/>
              <a:gd name="connsiteY103" fmla="*/ 24496 h 1161397"/>
              <a:gd name="connsiteX104" fmla="*/ 6884912 w 6884912"/>
              <a:gd name="connsiteY104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673197 w 6884912"/>
              <a:gd name="connsiteY9" fmla="*/ 1010060 h 1161397"/>
              <a:gd name="connsiteX10" fmla="*/ 723108 w 6884912"/>
              <a:gd name="connsiteY10" fmla="*/ 980081 h 1161397"/>
              <a:gd name="connsiteX11" fmla="*/ 797699 w 6884912"/>
              <a:gd name="connsiteY11" fmla="*/ 931362 h 1161397"/>
              <a:gd name="connsiteX12" fmla="*/ 843359 w 6884912"/>
              <a:gd name="connsiteY12" fmla="*/ 910894 h 1161397"/>
              <a:gd name="connsiteX13" fmla="*/ 965215 w 6884912"/>
              <a:gd name="connsiteY13" fmla="*/ 846701 h 1161397"/>
              <a:gd name="connsiteX14" fmla="*/ 1085080 w 6884912"/>
              <a:gd name="connsiteY14" fmla="*/ 776086 h 1161397"/>
              <a:gd name="connsiteX15" fmla="*/ 1131224 w 6884912"/>
              <a:gd name="connsiteY15" fmla="*/ 706160 h 1161397"/>
              <a:gd name="connsiteX16" fmla="*/ 1138051 w 6884912"/>
              <a:gd name="connsiteY16" fmla="*/ 702034 h 1161397"/>
              <a:gd name="connsiteX17" fmla="*/ 1158800 w 6884912"/>
              <a:gd name="connsiteY17" fmla="*/ 700004 h 1161397"/>
              <a:gd name="connsiteX18" fmla="*/ 1166947 w 6884912"/>
              <a:gd name="connsiteY18" fmla="*/ 700762 h 1161397"/>
              <a:gd name="connsiteX19" fmla="*/ 1178135 w 6884912"/>
              <a:gd name="connsiteY19" fmla="*/ 698631 h 1161397"/>
              <a:gd name="connsiteX20" fmla="*/ 1178301 w 6884912"/>
              <a:gd name="connsiteY20" fmla="*/ 698094 h 1161397"/>
              <a:gd name="connsiteX21" fmla="*/ 1188995 w 6884912"/>
              <a:gd name="connsiteY21" fmla="*/ 697048 h 1161397"/>
              <a:gd name="connsiteX22" fmla="*/ 1242716 w 6884912"/>
              <a:gd name="connsiteY22" fmla="*/ 698052 h 1161397"/>
              <a:gd name="connsiteX23" fmla="*/ 1299977 w 6884912"/>
              <a:gd name="connsiteY23" fmla="*/ 639196 h 1161397"/>
              <a:gd name="connsiteX24" fmla="*/ 1326190 w 6884912"/>
              <a:gd name="connsiteY24" fmla="*/ 625955 h 1161397"/>
              <a:gd name="connsiteX25" fmla="*/ 1339600 w 6884912"/>
              <a:gd name="connsiteY25" fmla="*/ 616295 h 1161397"/>
              <a:gd name="connsiteX26" fmla="*/ 1340054 w 6884912"/>
              <a:gd name="connsiteY26" fmla="*/ 614022 h 1161397"/>
              <a:gd name="connsiteX27" fmla="*/ 1391606 w 6884912"/>
              <a:gd name="connsiteY27" fmla="*/ 615229 h 1161397"/>
              <a:gd name="connsiteX28" fmla="*/ 1397565 w 6884912"/>
              <a:gd name="connsiteY28" fmla="*/ 611490 h 1161397"/>
              <a:gd name="connsiteX29" fmla="*/ 1432302 w 6884912"/>
              <a:gd name="connsiteY29" fmla="*/ 617267 h 1161397"/>
              <a:gd name="connsiteX30" fmla="*/ 1449644 w 6884912"/>
              <a:gd name="connsiteY30" fmla="*/ 617591 h 1161397"/>
              <a:gd name="connsiteX31" fmla="*/ 1455793 w 6884912"/>
              <a:gd name="connsiteY31" fmla="*/ 623174 h 1161397"/>
              <a:gd name="connsiteX32" fmla="*/ 1480758 w 6884912"/>
              <a:gd name="connsiteY32" fmla="*/ 620863 h 1161397"/>
              <a:gd name="connsiteX33" fmla="*/ 1483154 w 6884912"/>
              <a:gd name="connsiteY33" fmla="*/ 618527 h 1161397"/>
              <a:gd name="connsiteX34" fmla="*/ 1505495 w 6884912"/>
              <a:gd name="connsiteY34" fmla="*/ 624325 h 1161397"/>
              <a:gd name="connsiteX35" fmla="*/ 1526340 w 6884912"/>
              <a:gd name="connsiteY35" fmla="*/ 638496 h 1161397"/>
              <a:gd name="connsiteX36" fmla="*/ 1731986 w 6884912"/>
              <a:gd name="connsiteY36" fmla="*/ 589682 h 1161397"/>
              <a:gd name="connsiteX37" fmla="*/ 1927935 w 6884912"/>
              <a:gd name="connsiteY37" fmla="*/ 628540 h 1161397"/>
              <a:gd name="connsiteX38" fmla="*/ 2039075 w 6884912"/>
              <a:gd name="connsiteY38" fmla="*/ 599964 h 1161397"/>
              <a:gd name="connsiteX39" fmla="*/ 2066980 w 6884912"/>
              <a:gd name="connsiteY39" fmla="*/ 550413 h 1161397"/>
              <a:gd name="connsiteX40" fmla="*/ 2352236 w 6884912"/>
              <a:gd name="connsiteY40" fmla="*/ 519602 h 1161397"/>
              <a:gd name="connsiteX41" fmla="*/ 2420791 w 6884912"/>
              <a:gd name="connsiteY41" fmla="*/ 492826 h 1161397"/>
              <a:gd name="connsiteX42" fmla="*/ 2489932 w 6884912"/>
              <a:gd name="connsiteY42" fmla="*/ 507864 h 1161397"/>
              <a:gd name="connsiteX43" fmla="*/ 2512917 w 6884912"/>
              <a:gd name="connsiteY43" fmla="*/ 489127 h 1161397"/>
              <a:gd name="connsiteX44" fmla="*/ 2516783 w 6884912"/>
              <a:gd name="connsiteY44" fmla="*/ 485473 h 1161397"/>
              <a:gd name="connsiteX45" fmla="*/ 2534360 w 6884912"/>
              <a:gd name="connsiteY45" fmla="*/ 480064 h 1161397"/>
              <a:gd name="connsiteX46" fmla="*/ 2536691 w 6884912"/>
              <a:gd name="connsiteY46" fmla="*/ 467018 h 1161397"/>
              <a:gd name="connsiteX47" fmla="*/ 2561265 w 6884912"/>
              <a:gd name="connsiteY47" fmla="*/ 450623 h 1161397"/>
              <a:gd name="connsiteX48" fmla="*/ 2594349 w 6884912"/>
              <a:gd name="connsiteY48" fmla="*/ 443884 h 1161397"/>
              <a:gd name="connsiteX49" fmla="*/ 2754324 w 6884912"/>
              <a:gd name="connsiteY49" fmla="*/ 424766 h 1161397"/>
              <a:gd name="connsiteX50" fmla="*/ 2848470 w 6884912"/>
              <a:gd name="connsiteY50" fmla="*/ 405966 h 1161397"/>
              <a:gd name="connsiteX51" fmla="*/ 2881772 w 6884912"/>
              <a:gd name="connsiteY51" fmla="*/ 387260 h 1161397"/>
              <a:gd name="connsiteX52" fmla="*/ 2929932 w 6884912"/>
              <a:gd name="connsiteY52" fmla="*/ 368912 h 1161397"/>
              <a:gd name="connsiteX53" fmla="*/ 3013020 w 6884912"/>
              <a:gd name="connsiteY53" fmla="*/ 327578 h 1161397"/>
              <a:gd name="connsiteX54" fmla="*/ 3222191 w 6884912"/>
              <a:gd name="connsiteY54" fmla="*/ 307887 h 1161397"/>
              <a:gd name="connsiteX55" fmla="*/ 3227953 w 6884912"/>
              <a:gd name="connsiteY55" fmla="*/ 297650 h 1161397"/>
              <a:gd name="connsiteX56" fmla="*/ 3510042 w 6884912"/>
              <a:gd name="connsiteY56" fmla="*/ 311820 h 1161397"/>
              <a:gd name="connsiteX57" fmla="*/ 3626773 w 6884912"/>
              <a:gd name="connsiteY57" fmla="*/ 290452 h 1161397"/>
              <a:gd name="connsiteX58" fmla="*/ 3666217 w 6884912"/>
              <a:gd name="connsiteY58" fmla="*/ 273255 h 1161397"/>
              <a:gd name="connsiteX59" fmla="*/ 3732427 w 6884912"/>
              <a:gd name="connsiteY59" fmla="*/ 245039 h 1161397"/>
              <a:gd name="connsiteX60" fmla="*/ 3777022 w 6884912"/>
              <a:gd name="connsiteY60" fmla="*/ 200276 h 1161397"/>
              <a:gd name="connsiteX61" fmla="*/ 3791246 w 6884912"/>
              <a:gd name="connsiteY61" fmla="*/ 189996 h 1161397"/>
              <a:gd name="connsiteX62" fmla="*/ 3819864 w 6884912"/>
              <a:gd name="connsiteY62" fmla="*/ 194605 h 1161397"/>
              <a:gd name="connsiteX63" fmla="*/ 3830398 w 6884912"/>
              <a:gd name="connsiteY63" fmla="*/ 188383 h 1161397"/>
              <a:gd name="connsiteX64" fmla="*/ 3834360 w 6884912"/>
              <a:gd name="connsiteY64" fmla="*/ 188992 h 1161397"/>
              <a:gd name="connsiteX65" fmla="*/ 3843715 w 6884912"/>
              <a:gd name="connsiteY65" fmla="*/ 188752 h 1161397"/>
              <a:gd name="connsiteX66" fmla="*/ 3842609 w 6884912"/>
              <a:gd name="connsiteY66" fmla="*/ 197386 h 1161397"/>
              <a:gd name="connsiteX67" fmla="*/ 3853961 w 6884912"/>
              <a:gd name="connsiteY67" fmla="*/ 213380 h 1161397"/>
              <a:gd name="connsiteX68" fmla="*/ 3907640 w 6884912"/>
              <a:gd name="connsiteY68" fmla="*/ 207568 h 1161397"/>
              <a:gd name="connsiteX69" fmla="*/ 3910449 w 6884912"/>
              <a:gd name="connsiteY69" fmla="*/ 197808 h 1161397"/>
              <a:gd name="connsiteX70" fmla="*/ 3917197 w 6884912"/>
              <a:gd name="connsiteY70" fmla="*/ 196121 h 1161397"/>
              <a:gd name="connsiteX71" fmla="*/ 3922400 w 6884912"/>
              <a:gd name="connsiteY71" fmla="*/ 205056 h 1161397"/>
              <a:gd name="connsiteX72" fmla="*/ 4013061 w 6884912"/>
              <a:gd name="connsiteY72" fmla="*/ 224874 h 1161397"/>
              <a:gd name="connsiteX73" fmla="*/ 4220717 w 6884912"/>
              <a:gd name="connsiteY73" fmla="*/ 192946 h 1161397"/>
              <a:gd name="connsiteX74" fmla="*/ 4228802 w 6884912"/>
              <a:gd name="connsiteY74" fmla="*/ 201468 h 1161397"/>
              <a:gd name="connsiteX75" fmla="*/ 4289361 w 6884912"/>
              <a:gd name="connsiteY75" fmla="*/ 196642 h 1161397"/>
              <a:gd name="connsiteX76" fmla="*/ 4498913 w 6884912"/>
              <a:gd name="connsiteY76" fmla="*/ 118915 h 1161397"/>
              <a:gd name="connsiteX77" fmla="*/ 4617330 w 6884912"/>
              <a:gd name="connsiteY77" fmla="*/ 111163 h 1161397"/>
              <a:gd name="connsiteX78" fmla="*/ 4659778 w 6884912"/>
              <a:gd name="connsiteY78" fmla="*/ 118219 h 1161397"/>
              <a:gd name="connsiteX79" fmla="*/ 4730870 w 6884912"/>
              <a:gd name="connsiteY79" fmla="*/ 129432 h 1161397"/>
              <a:gd name="connsiteX80" fmla="*/ 4844073 w 6884912"/>
              <a:gd name="connsiteY80" fmla="*/ 161768 h 1161397"/>
              <a:gd name="connsiteX81" fmla="*/ 4856454 w 6884912"/>
              <a:gd name="connsiteY81" fmla="*/ 130488 h 1161397"/>
              <a:gd name="connsiteX82" fmla="*/ 4920038 w 6884912"/>
              <a:gd name="connsiteY82" fmla="*/ 140418 h 1161397"/>
              <a:gd name="connsiteX83" fmla="*/ 5016639 w 6884912"/>
              <a:gd name="connsiteY83" fmla="*/ 158905 h 1161397"/>
              <a:gd name="connsiteX84" fmla="*/ 5072009 w 6884912"/>
              <a:gd name="connsiteY84" fmla="*/ 161502 h 1161397"/>
              <a:gd name="connsiteX85" fmla="*/ 5223626 w 6884912"/>
              <a:gd name="connsiteY85" fmla="*/ 177356 h 1161397"/>
              <a:gd name="connsiteX86" fmla="*/ 5375773 w 6884912"/>
              <a:gd name="connsiteY86" fmla="*/ 199913 h 1161397"/>
              <a:gd name="connsiteX87" fmla="*/ 5467502 w 6884912"/>
              <a:gd name="connsiteY87" fmla="*/ 250963 h 1161397"/>
              <a:gd name="connsiteX88" fmla="*/ 5592395 w 6884912"/>
              <a:gd name="connsiteY88" fmla="*/ 265434 h 1161397"/>
              <a:gd name="connsiteX89" fmla="*/ 5613532 w 6884912"/>
              <a:gd name="connsiteY89" fmla="*/ 273379 h 1161397"/>
              <a:gd name="connsiteX90" fmla="*/ 5642173 w 6884912"/>
              <a:gd name="connsiteY90" fmla="*/ 266904 h 1161397"/>
              <a:gd name="connsiteX91" fmla="*/ 5756910 w 6884912"/>
              <a:gd name="connsiteY91" fmla="*/ 239211 h 1161397"/>
              <a:gd name="connsiteX92" fmla="*/ 5846667 w 6884912"/>
              <a:gd name="connsiteY92" fmla="*/ 201786 h 1161397"/>
              <a:gd name="connsiteX93" fmla="*/ 5960732 w 6884912"/>
              <a:gd name="connsiteY93" fmla="*/ 220708 h 1161397"/>
              <a:gd name="connsiteX94" fmla="*/ 6029542 w 6884912"/>
              <a:gd name="connsiteY94" fmla="*/ 210339 h 1161397"/>
              <a:gd name="connsiteX95" fmla="*/ 6141123 w 6884912"/>
              <a:gd name="connsiteY95" fmla="*/ 159923 h 1161397"/>
              <a:gd name="connsiteX96" fmla="*/ 6290640 w 6884912"/>
              <a:gd name="connsiteY96" fmla="*/ 167441 h 1161397"/>
              <a:gd name="connsiteX97" fmla="*/ 6322806 w 6884912"/>
              <a:gd name="connsiteY97" fmla="*/ 213293 h 1161397"/>
              <a:gd name="connsiteX98" fmla="*/ 6380420 w 6884912"/>
              <a:gd name="connsiteY98" fmla="*/ 173195 h 1161397"/>
              <a:gd name="connsiteX99" fmla="*/ 6507891 w 6884912"/>
              <a:gd name="connsiteY99" fmla="*/ 118474 h 1161397"/>
              <a:gd name="connsiteX100" fmla="*/ 6571807 w 6884912"/>
              <a:gd name="connsiteY100" fmla="*/ 98636 h 1161397"/>
              <a:gd name="connsiteX101" fmla="*/ 6671880 w 6884912"/>
              <a:gd name="connsiteY101" fmla="*/ 82931 h 1161397"/>
              <a:gd name="connsiteX102" fmla="*/ 6702266 w 6884912"/>
              <a:gd name="connsiteY102" fmla="*/ 75470 h 1161397"/>
              <a:gd name="connsiteX103" fmla="*/ 6845802 w 6884912"/>
              <a:gd name="connsiteY103" fmla="*/ 24496 h 1161397"/>
              <a:gd name="connsiteX104" fmla="*/ 6884912 w 6884912"/>
              <a:gd name="connsiteY104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723108 w 6884912"/>
              <a:gd name="connsiteY9" fmla="*/ 980081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80081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242716 w 6884912"/>
              <a:gd name="connsiteY20" fmla="*/ 698052 h 1161397"/>
              <a:gd name="connsiteX21" fmla="*/ 1299977 w 6884912"/>
              <a:gd name="connsiteY21" fmla="*/ 639196 h 1161397"/>
              <a:gd name="connsiteX22" fmla="*/ 1326190 w 6884912"/>
              <a:gd name="connsiteY22" fmla="*/ 625955 h 1161397"/>
              <a:gd name="connsiteX23" fmla="*/ 1339600 w 6884912"/>
              <a:gd name="connsiteY23" fmla="*/ 616295 h 1161397"/>
              <a:gd name="connsiteX24" fmla="*/ 1340054 w 6884912"/>
              <a:gd name="connsiteY24" fmla="*/ 614022 h 1161397"/>
              <a:gd name="connsiteX25" fmla="*/ 1391606 w 6884912"/>
              <a:gd name="connsiteY25" fmla="*/ 615229 h 1161397"/>
              <a:gd name="connsiteX26" fmla="*/ 1397565 w 6884912"/>
              <a:gd name="connsiteY26" fmla="*/ 611490 h 1161397"/>
              <a:gd name="connsiteX27" fmla="*/ 1432302 w 6884912"/>
              <a:gd name="connsiteY27" fmla="*/ 617267 h 1161397"/>
              <a:gd name="connsiteX28" fmla="*/ 1449644 w 6884912"/>
              <a:gd name="connsiteY28" fmla="*/ 617591 h 1161397"/>
              <a:gd name="connsiteX29" fmla="*/ 1455793 w 6884912"/>
              <a:gd name="connsiteY29" fmla="*/ 623174 h 1161397"/>
              <a:gd name="connsiteX30" fmla="*/ 1480758 w 6884912"/>
              <a:gd name="connsiteY30" fmla="*/ 620863 h 1161397"/>
              <a:gd name="connsiteX31" fmla="*/ 1483154 w 6884912"/>
              <a:gd name="connsiteY31" fmla="*/ 618527 h 1161397"/>
              <a:gd name="connsiteX32" fmla="*/ 1505495 w 6884912"/>
              <a:gd name="connsiteY32" fmla="*/ 624325 h 1161397"/>
              <a:gd name="connsiteX33" fmla="*/ 1526340 w 6884912"/>
              <a:gd name="connsiteY33" fmla="*/ 638496 h 1161397"/>
              <a:gd name="connsiteX34" fmla="*/ 1731986 w 6884912"/>
              <a:gd name="connsiteY34" fmla="*/ 589682 h 1161397"/>
              <a:gd name="connsiteX35" fmla="*/ 1927935 w 6884912"/>
              <a:gd name="connsiteY35" fmla="*/ 628540 h 1161397"/>
              <a:gd name="connsiteX36" fmla="*/ 2039075 w 6884912"/>
              <a:gd name="connsiteY36" fmla="*/ 599964 h 1161397"/>
              <a:gd name="connsiteX37" fmla="*/ 2066980 w 6884912"/>
              <a:gd name="connsiteY37" fmla="*/ 550413 h 1161397"/>
              <a:gd name="connsiteX38" fmla="*/ 2352236 w 6884912"/>
              <a:gd name="connsiteY38" fmla="*/ 519602 h 1161397"/>
              <a:gd name="connsiteX39" fmla="*/ 2420791 w 6884912"/>
              <a:gd name="connsiteY39" fmla="*/ 492826 h 1161397"/>
              <a:gd name="connsiteX40" fmla="*/ 2489932 w 6884912"/>
              <a:gd name="connsiteY40" fmla="*/ 507864 h 1161397"/>
              <a:gd name="connsiteX41" fmla="*/ 2512917 w 6884912"/>
              <a:gd name="connsiteY41" fmla="*/ 489127 h 1161397"/>
              <a:gd name="connsiteX42" fmla="*/ 2516783 w 6884912"/>
              <a:gd name="connsiteY42" fmla="*/ 485473 h 1161397"/>
              <a:gd name="connsiteX43" fmla="*/ 2534360 w 6884912"/>
              <a:gd name="connsiteY43" fmla="*/ 480064 h 1161397"/>
              <a:gd name="connsiteX44" fmla="*/ 2536691 w 6884912"/>
              <a:gd name="connsiteY44" fmla="*/ 467018 h 1161397"/>
              <a:gd name="connsiteX45" fmla="*/ 2561265 w 6884912"/>
              <a:gd name="connsiteY45" fmla="*/ 450623 h 1161397"/>
              <a:gd name="connsiteX46" fmla="*/ 2594349 w 6884912"/>
              <a:gd name="connsiteY46" fmla="*/ 443884 h 1161397"/>
              <a:gd name="connsiteX47" fmla="*/ 2754324 w 6884912"/>
              <a:gd name="connsiteY47" fmla="*/ 424766 h 1161397"/>
              <a:gd name="connsiteX48" fmla="*/ 2848470 w 6884912"/>
              <a:gd name="connsiteY48" fmla="*/ 405966 h 1161397"/>
              <a:gd name="connsiteX49" fmla="*/ 2881772 w 6884912"/>
              <a:gd name="connsiteY49" fmla="*/ 387260 h 1161397"/>
              <a:gd name="connsiteX50" fmla="*/ 2929932 w 6884912"/>
              <a:gd name="connsiteY50" fmla="*/ 368912 h 1161397"/>
              <a:gd name="connsiteX51" fmla="*/ 3013020 w 6884912"/>
              <a:gd name="connsiteY51" fmla="*/ 327578 h 1161397"/>
              <a:gd name="connsiteX52" fmla="*/ 3222191 w 6884912"/>
              <a:gd name="connsiteY52" fmla="*/ 307887 h 1161397"/>
              <a:gd name="connsiteX53" fmla="*/ 3227953 w 6884912"/>
              <a:gd name="connsiteY53" fmla="*/ 297650 h 1161397"/>
              <a:gd name="connsiteX54" fmla="*/ 3510042 w 6884912"/>
              <a:gd name="connsiteY54" fmla="*/ 311820 h 1161397"/>
              <a:gd name="connsiteX55" fmla="*/ 3626773 w 6884912"/>
              <a:gd name="connsiteY55" fmla="*/ 290452 h 1161397"/>
              <a:gd name="connsiteX56" fmla="*/ 3666217 w 6884912"/>
              <a:gd name="connsiteY56" fmla="*/ 273255 h 1161397"/>
              <a:gd name="connsiteX57" fmla="*/ 3732427 w 6884912"/>
              <a:gd name="connsiteY57" fmla="*/ 245039 h 1161397"/>
              <a:gd name="connsiteX58" fmla="*/ 3777022 w 6884912"/>
              <a:gd name="connsiteY58" fmla="*/ 200276 h 1161397"/>
              <a:gd name="connsiteX59" fmla="*/ 3791246 w 6884912"/>
              <a:gd name="connsiteY59" fmla="*/ 189996 h 1161397"/>
              <a:gd name="connsiteX60" fmla="*/ 3819864 w 6884912"/>
              <a:gd name="connsiteY60" fmla="*/ 194605 h 1161397"/>
              <a:gd name="connsiteX61" fmla="*/ 3830398 w 6884912"/>
              <a:gd name="connsiteY61" fmla="*/ 188383 h 1161397"/>
              <a:gd name="connsiteX62" fmla="*/ 3834360 w 6884912"/>
              <a:gd name="connsiteY62" fmla="*/ 188992 h 1161397"/>
              <a:gd name="connsiteX63" fmla="*/ 3843715 w 6884912"/>
              <a:gd name="connsiteY63" fmla="*/ 188752 h 1161397"/>
              <a:gd name="connsiteX64" fmla="*/ 3842609 w 6884912"/>
              <a:gd name="connsiteY64" fmla="*/ 197386 h 1161397"/>
              <a:gd name="connsiteX65" fmla="*/ 3853961 w 6884912"/>
              <a:gd name="connsiteY65" fmla="*/ 213380 h 1161397"/>
              <a:gd name="connsiteX66" fmla="*/ 3907640 w 6884912"/>
              <a:gd name="connsiteY66" fmla="*/ 207568 h 1161397"/>
              <a:gd name="connsiteX67" fmla="*/ 3910449 w 6884912"/>
              <a:gd name="connsiteY67" fmla="*/ 197808 h 1161397"/>
              <a:gd name="connsiteX68" fmla="*/ 3917197 w 6884912"/>
              <a:gd name="connsiteY68" fmla="*/ 196121 h 1161397"/>
              <a:gd name="connsiteX69" fmla="*/ 3922400 w 6884912"/>
              <a:gd name="connsiteY69" fmla="*/ 205056 h 1161397"/>
              <a:gd name="connsiteX70" fmla="*/ 4013061 w 6884912"/>
              <a:gd name="connsiteY70" fmla="*/ 224874 h 1161397"/>
              <a:gd name="connsiteX71" fmla="*/ 4220717 w 6884912"/>
              <a:gd name="connsiteY71" fmla="*/ 192946 h 1161397"/>
              <a:gd name="connsiteX72" fmla="*/ 4228802 w 6884912"/>
              <a:gd name="connsiteY72" fmla="*/ 201468 h 1161397"/>
              <a:gd name="connsiteX73" fmla="*/ 4289361 w 6884912"/>
              <a:gd name="connsiteY73" fmla="*/ 196642 h 1161397"/>
              <a:gd name="connsiteX74" fmla="*/ 4498913 w 6884912"/>
              <a:gd name="connsiteY74" fmla="*/ 118915 h 1161397"/>
              <a:gd name="connsiteX75" fmla="*/ 4617330 w 6884912"/>
              <a:gd name="connsiteY75" fmla="*/ 111163 h 1161397"/>
              <a:gd name="connsiteX76" fmla="*/ 4659778 w 6884912"/>
              <a:gd name="connsiteY76" fmla="*/ 118219 h 1161397"/>
              <a:gd name="connsiteX77" fmla="*/ 4730870 w 6884912"/>
              <a:gd name="connsiteY77" fmla="*/ 129432 h 1161397"/>
              <a:gd name="connsiteX78" fmla="*/ 4844073 w 6884912"/>
              <a:gd name="connsiteY78" fmla="*/ 161768 h 1161397"/>
              <a:gd name="connsiteX79" fmla="*/ 4856454 w 6884912"/>
              <a:gd name="connsiteY79" fmla="*/ 130488 h 1161397"/>
              <a:gd name="connsiteX80" fmla="*/ 4920038 w 6884912"/>
              <a:gd name="connsiteY80" fmla="*/ 140418 h 1161397"/>
              <a:gd name="connsiteX81" fmla="*/ 5016639 w 6884912"/>
              <a:gd name="connsiteY81" fmla="*/ 158905 h 1161397"/>
              <a:gd name="connsiteX82" fmla="*/ 5072009 w 6884912"/>
              <a:gd name="connsiteY82" fmla="*/ 161502 h 1161397"/>
              <a:gd name="connsiteX83" fmla="*/ 5223626 w 6884912"/>
              <a:gd name="connsiteY83" fmla="*/ 177356 h 1161397"/>
              <a:gd name="connsiteX84" fmla="*/ 5375773 w 6884912"/>
              <a:gd name="connsiteY84" fmla="*/ 199913 h 1161397"/>
              <a:gd name="connsiteX85" fmla="*/ 5467502 w 6884912"/>
              <a:gd name="connsiteY85" fmla="*/ 250963 h 1161397"/>
              <a:gd name="connsiteX86" fmla="*/ 5592395 w 6884912"/>
              <a:gd name="connsiteY86" fmla="*/ 265434 h 1161397"/>
              <a:gd name="connsiteX87" fmla="*/ 5613532 w 6884912"/>
              <a:gd name="connsiteY87" fmla="*/ 273379 h 1161397"/>
              <a:gd name="connsiteX88" fmla="*/ 5642173 w 6884912"/>
              <a:gd name="connsiteY88" fmla="*/ 266904 h 1161397"/>
              <a:gd name="connsiteX89" fmla="*/ 5756910 w 6884912"/>
              <a:gd name="connsiteY89" fmla="*/ 239211 h 1161397"/>
              <a:gd name="connsiteX90" fmla="*/ 5846667 w 6884912"/>
              <a:gd name="connsiteY90" fmla="*/ 201786 h 1161397"/>
              <a:gd name="connsiteX91" fmla="*/ 5960732 w 6884912"/>
              <a:gd name="connsiteY91" fmla="*/ 220708 h 1161397"/>
              <a:gd name="connsiteX92" fmla="*/ 6029542 w 6884912"/>
              <a:gd name="connsiteY92" fmla="*/ 210339 h 1161397"/>
              <a:gd name="connsiteX93" fmla="*/ 6141123 w 6884912"/>
              <a:gd name="connsiteY93" fmla="*/ 159923 h 1161397"/>
              <a:gd name="connsiteX94" fmla="*/ 6290640 w 6884912"/>
              <a:gd name="connsiteY94" fmla="*/ 167441 h 1161397"/>
              <a:gd name="connsiteX95" fmla="*/ 6322806 w 6884912"/>
              <a:gd name="connsiteY95" fmla="*/ 213293 h 1161397"/>
              <a:gd name="connsiteX96" fmla="*/ 6380420 w 6884912"/>
              <a:gd name="connsiteY96" fmla="*/ 173195 h 1161397"/>
              <a:gd name="connsiteX97" fmla="*/ 6507891 w 6884912"/>
              <a:gd name="connsiteY97" fmla="*/ 118474 h 1161397"/>
              <a:gd name="connsiteX98" fmla="*/ 6571807 w 6884912"/>
              <a:gd name="connsiteY98" fmla="*/ 98636 h 1161397"/>
              <a:gd name="connsiteX99" fmla="*/ 6671880 w 6884912"/>
              <a:gd name="connsiteY99" fmla="*/ 82931 h 1161397"/>
              <a:gd name="connsiteX100" fmla="*/ 6702266 w 6884912"/>
              <a:gd name="connsiteY100" fmla="*/ 75470 h 1161397"/>
              <a:gd name="connsiteX101" fmla="*/ 6845802 w 6884912"/>
              <a:gd name="connsiteY101" fmla="*/ 24496 h 1161397"/>
              <a:gd name="connsiteX102" fmla="*/ 6884912 w 6884912"/>
              <a:gd name="connsiteY10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66947 w 6884912"/>
              <a:gd name="connsiteY16" fmla="*/ 700762 h 1161397"/>
              <a:gd name="connsiteX17" fmla="*/ 1178135 w 6884912"/>
              <a:gd name="connsiteY17" fmla="*/ 698631 h 1161397"/>
              <a:gd name="connsiteX18" fmla="*/ 1178301 w 6884912"/>
              <a:gd name="connsiteY18" fmla="*/ 698094 h 1161397"/>
              <a:gd name="connsiteX19" fmla="*/ 1242716 w 6884912"/>
              <a:gd name="connsiteY19" fmla="*/ 698052 h 1161397"/>
              <a:gd name="connsiteX20" fmla="*/ 1299977 w 6884912"/>
              <a:gd name="connsiteY20" fmla="*/ 639196 h 1161397"/>
              <a:gd name="connsiteX21" fmla="*/ 1326190 w 6884912"/>
              <a:gd name="connsiteY21" fmla="*/ 625955 h 1161397"/>
              <a:gd name="connsiteX22" fmla="*/ 1339600 w 6884912"/>
              <a:gd name="connsiteY22" fmla="*/ 616295 h 1161397"/>
              <a:gd name="connsiteX23" fmla="*/ 1340054 w 6884912"/>
              <a:gd name="connsiteY23" fmla="*/ 614022 h 1161397"/>
              <a:gd name="connsiteX24" fmla="*/ 1391606 w 6884912"/>
              <a:gd name="connsiteY24" fmla="*/ 615229 h 1161397"/>
              <a:gd name="connsiteX25" fmla="*/ 1397565 w 6884912"/>
              <a:gd name="connsiteY25" fmla="*/ 611490 h 1161397"/>
              <a:gd name="connsiteX26" fmla="*/ 1432302 w 6884912"/>
              <a:gd name="connsiteY26" fmla="*/ 617267 h 1161397"/>
              <a:gd name="connsiteX27" fmla="*/ 1449644 w 6884912"/>
              <a:gd name="connsiteY27" fmla="*/ 617591 h 1161397"/>
              <a:gd name="connsiteX28" fmla="*/ 1455793 w 6884912"/>
              <a:gd name="connsiteY28" fmla="*/ 623174 h 1161397"/>
              <a:gd name="connsiteX29" fmla="*/ 1480758 w 6884912"/>
              <a:gd name="connsiteY29" fmla="*/ 620863 h 1161397"/>
              <a:gd name="connsiteX30" fmla="*/ 1483154 w 6884912"/>
              <a:gd name="connsiteY30" fmla="*/ 618527 h 1161397"/>
              <a:gd name="connsiteX31" fmla="*/ 1505495 w 6884912"/>
              <a:gd name="connsiteY31" fmla="*/ 624325 h 1161397"/>
              <a:gd name="connsiteX32" fmla="*/ 1526340 w 6884912"/>
              <a:gd name="connsiteY32" fmla="*/ 638496 h 1161397"/>
              <a:gd name="connsiteX33" fmla="*/ 1731986 w 6884912"/>
              <a:gd name="connsiteY33" fmla="*/ 589682 h 1161397"/>
              <a:gd name="connsiteX34" fmla="*/ 1927935 w 6884912"/>
              <a:gd name="connsiteY34" fmla="*/ 628540 h 1161397"/>
              <a:gd name="connsiteX35" fmla="*/ 2039075 w 6884912"/>
              <a:gd name="connsiteY35" fmla="*/ 599964 h 1161397"/>
              <a:gd name="connsiteX36" fmla="*/ 2066980 w 6884912"/>
              <a:gd name="connsiteY36" fmla="*/ 550413 h 1161397"/>
              <a:gd name="connsiteX37" fmla="*/ 2352236 w 6884912"/>
              <a:gd name="connsiteY37" fmla="*/ 519602 h 1161397"/>
              <a:gd name="connsiteX38" fmla="*/ 2420791 w 6884912"/>
              <a:gd name="connsiteY38" fmla="*/ 492826 h 1161397"/>
              <a:gd name="connsiteX39" fmla="*/ 2489932 w 6884912"/>
              <a:gd name="connsiteY39" fmla="*/ 507864 h 1161397"/>
              <a:gd name="connsiteX40" fmla="*/ 2512917 w 6884912"/>
              <a:gd name="connsiteY40" fmla="*/ 489127 h 1161397"/>
              <a:gd name="connsiteX41" fmla="*/ 2516783 w 6884912"/>
              <a:gd name="connsiteY41" fmla="*/ 485473 h 1161397"/>
              <a:gd name="connsiteX42" fmla="*/ 2534360 w 6884912"/>
              <a:gd name="connsiteY42" fmla="*/ 480064 h 1161397"/>
              <a:gd name="connsiteX43" fmla="*/ 2536691 w 6884912"/>
              <a:gd name="connsiteY43" fmla="*/ 467018 h 1161397"/>
              <a:gd name="connsiteX44" fmla="*/ 2561265 w 6884912"/>
              <a:gd name="connsiteY44" fmla="*/ 450623 h 1161397"/>
              <a:gd name="connsiteX45" fmla="*/ 2594349 w 6884912"/>
              <a:gd name="connsiteY45" fmla="*/ 443884 h 1161397"/>
              <a:gd name="connsiteX46" fmla="*/ 2754324 w 6884912"/>
              <a:gd name="connsiteY46" fmla="*/ 424766 h 1161397"/>
              <a:gd name="connsiteX47" fmla="*/ 2848470 w 6884912"/>
              <a:gd name="connsiteY47" fmla="*/ 405966 h 1161397"/>
              <a:gd name="connsiteX48" fmla="*/ 2881772 w 6884912"/>
              <a:gd name="connsiteY48" fmla="*/ 387260 h 1161397"/>
              <a:gd name="connsiteX49" fmla="*/ 2929932 w 6884912"/>
              <a:gd name="connsiteY49" fmla="*/ 368912 h 1161397"/>
              <a:gd name="connsiteX50" fmla="*/ 3013020 w 6884912"/>
              <a:gd name="connsiteY50" fmla="*/ 327578 h 1161397"/>
              <a:gd name="connsiteX51" fmla="*/ 3222191 w 6884912"/>
              <a:gd name="connsiteY51" fmla="*/ 307887 h 1161397"/>
              <a:gd name="connsiteX52" fmla="*/ 3227953 w 6884912"/>
              <a:gd name="connsiteY52" fmla="*/ 297650 h 1161397"/>
              <a:gd name="connsiteX53" fmla="*/ 3510042 w 6884912"/>
              <a:gd name="connsiteY53" fmla="*/ 311820 h 1161397"/>
              <a:gd name="connsiteX54" fmla="*/ 3626773 w 6884912"/>
              <a:gd name="connsiteY54" fmla="*/ 290452 h 1161397"/>
              <a:gd name="connsiteX55" fmla="*/ 3666217 w 6884912"/>
              <a:gd name="connsiteY55" fmla="*/ 273255 h 1161397"/>
              <a:gd name="connsiteX56" fmla="*/ 3732427 w 6884912"/>
              <a:gd name="connsiteY56" fmla="*/ 245039 h 1161397"/>
              <a:gd name="connsiteX57" fmla="*/ 3777022 w 6884912"/>
              <a:gd name="connsiteY57" fmla="*/ 200276 h 1161397"/>
              <a:gd name="connsiteX58" fmla="*/ 3791246 w 6884912"/>
              <a:gd name="connsiteY58" fmla="*/ 189996 h 1161397"/>
              <a:gd name="connsiteX59" fmla="*/ 3819864 w 6884912"/>
              <a:gd name="connsiteY59" fmla="*/ 194605 h 1161397"/>
              <a:gd name="connsiteX60" fmla="*/ 3830398 w 6884912"/>
              <a:gd name="connsiteY60" fmla="*/ 188383 h 1161397"/>
              <a:gd name="connsiteX61" fmla="*/ 3834360 w 6884912"/>
              <a:gd name="connsiteY61" fmla="*/ 188992 h 1161397"/>
              <a:gd name="connsiteX62" fmla="*/ 3843715 w 6884912"/>
              <a:gd name="connsiteY62" fmla="*/ 188752 h 1161397"/>
              <a:gd name="connsiteX63" fmla="*/ 3842609 w 6884912"/>
              <a:gd name="connsiteY63" fmla="*/ 197386 h 1161397"/>
              <a:gd name="connsiteX64" fmla="*/ 3853961 w 6884912"/>
              <a:gd name="connsiteY64" fmla="*/ 213380 h 1161397"/>
              <a:gd name="connsiteX65" fmla="*/ 3907640 w 6884912"/>
              <a:gd name="connsiteY65" fmla="*/ 207568 h 1161397"/>
              <a:gd name="connsiteX66" fmla="*/ 3910449 w 6884912"/>
              <a:gd name="connsiteY66" fmla="*/ 197808 h 1161397"/>
              <a:gd name="connsiteX67" fmla="*/ 3917197 w 6884912"/>
              <a:gd name="connsiteY67" fmla="*/ 196121 h 1161397"/>
              <a:gd name="connsiteX68" fmla="*/ 3922400 w 6884912"/>
              <a:gd name="connsiteY68" fmla="*/ 205056 h 1161397"/>
              <a:gd name="connsiteX69" fmla="*/ 4013061 w 6884912"/>
              <a:gd name="connsiteY69" fmla="*/ 224874 h 1161397"/>
              <a:gd name="connsiteX70" fmla="*/ 4220717 w 6884912"/>
              <a:gd name="connsiteY70" fmla="*/ 192946 h 1161397"/>
              <a:gd name="connsiteX71" fmla="*/ 4228802 w 6884912"/>
              <a:gd name="connsiteY71" fmla="*/ 201468 h 1161397"/>
              <a:gd name="connsiteX72" fmla="*/ 4289361 w 6884912"/>
              <a:gd name="connsiteY72" fmla="*/ 196642 h 1161397"/>
              <a:gd name="connsiteX73" fmla="*/ 4498913 w 6884912"/>
              <a:gd name="connsiteY73" fmla="*/ 118915 h 1161397"/>
              <a:gd name="connsiteX74" fmla="*/ 4617330 w 6884912"/>
              <a:gd name="connsiteY74" fmla="*/ 111163 h 1161397"/>
              <a:gd name="connsiteX75" fmla="*/ 4659778 w 6884912"/>
              <a:gd name="connsiteY75" fmla="*/ 118219 h 1161397"/>
              <a:gd name="connsiteX76" fmla="*/ 4730870 w 6884912"/>
              <a:gd name="connsiteY76" fmla="*/ 129432 h 1161397"/>
              <a:gd name="connsiteX77" fmla="*/ 4844073 w 6884912"/>
              <a:gd name="connsiteY77" fmla="*/ 161768 h 1161397"/>
              <a:gd name="connsiteX78" fmla="*/ 4856454 w 6884912"/>
              <a:gd name="connsiteY78" fmla="*/ 130488 h 1161397"/>
              <a:gd name="connsiteX79" fmla="*/ 4920038 w 6884912"/>
              <a:gd name="connsiteY79" fmla="*/ 140418 h 1161397"/>
              <a:gd name="connsiteX80" fmla="*/ 5016639 w 6884912"/>
              <a:gd name="connsiteY80" fmla="*/ 158905 h 1161397"/>
              <a:gd name="connsiteX81" fmla="*/ 5072009 w 6884912"/>
              <a:gd name="connsiteY81" fmla="*/ 161502 h 1161397"/>
              <a:gd name="connsiteX82" fmla="*/ 5223626 w 6884912"/>
              <a:gd name="connsiteY82" fmla="*/ 177356 h 1161397"/>
              <a:gd name="connsiteX83" fmla="*/ 5375773 w 6884912"/>
              <a:gd name="connsiteY83" fmla="*/ 199913 h 1161397"/>
              <a:gd name="connsiteX84" fmla="*/ 5467502 w 6884912"/>
              <a:gd name="connsiteY84" fmla="*/ 250963 h 1161397"/>
              <a:gd name="connsiteX85" fmla="*/ 5592395 w 6884912"/>
              <a:gd name="connsiteY85" fmla="*/ 265434 h 1161397"/>
              <a:gd name="connsiteX86" fmla="*/ 5613532 w 6884912"/>
              <a:gd name="connsiteY86" fmla="*/ 273379 h 1161397"/>
              <a:gd name="connsiteX87" fmla="*/ 5642173 w 6884912"/>
              <a:gd name="connsiteY87" fmla="*/ 266904 h 1161397"/>
              <a:gd name="connsiteX88" fmla="*/ 5756910 w 6884912"/>
              <a:gd name="connsiteY88" fmla="*/ 239211 h 1161397"/>
              <a:gd name="connsiteX89" fmla="*/ 5846667 w 6884912"/>
              <a:gd name="connsiteY89" fmla="*/ 201786 h 1161397"/>
              <a:gd name="connsiteX90" fmla="*/ 5960732 w 6884912"/>
              <a:gd name="connsiteY90" fmla="*/ 220708 h 1161397"/>
              <a:gd name="connsiteX91" fmla="*/ 6029542 w 6884912"/>
              <a:gd name="connsiteY91" fmla="*/ 210339 h 1161397"/>
              <a:gd name="connsiteX92" fmla="*/ 6141123 w 6884912"/>
              <a:gd name="connsiteY92" fmla="*/ 159923 h 1161397"/>
              <a:gd name="connsiteX93" fmla="*/ 6290640 w 6884912"/>
              <a:gd name="connsiteY93" fmla="*/ 167441 h 1161397"/>
              <a:gd name="connsiteX94" fmla="*/ 6322806 w 6884912"/>
              <a:gd name="connsiteY94" fmla="*/ 213293 h 1161397"/>
              <a:gd name="connsiteX95" fmla="*/ 6380420 w 6884912"/>
              <a:gd name="connsiteY95" fmla="*/ 173195 h 1161397"/>
              <a:gd name="connsiteX96" fmla="*/ 6507891 w 6884912"/>
              <a:gd name="connsiteY96" fmla="*/ 118474 h 1161397"/>
              <a:gd name="connsiteX97" fmla="*/ 6571807 w 6884912"/>
              <a:gd name="connsiteY97" fmla="*/ 98636 h 1161397"/>
              <a:gd name="connsiteX98" fmla="*/ 6671880 w 6884912"/>
              <a:gd name="connsiteY98" fmla="*/ 82931 h 1161397"/>
              <a:gd name="connsiteX99" fmla="*/ 6702266 w 6884912"/>
              <a:gd name="connsiteY99" fmla="*/ 75470 h 1161397"/>
              <a:gd name="connsiteX100" fmla="*/ 6845802 w 6884912"/>
              <a:gd name="connsiteY100" fmla="*/ 24496 h 1161397"/>
              <a:gd name="connsiteX101" fmla="*/ 6884912 w 6884912"/>
              <a:gd name="connsiteY10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78135 w 6884912"/>
              <a:gd name="connsiteY16" fmla="*/ 698631 h 1161397"/>
              <a:gd name="connsiteX17" fmla="*/ 1178301 w 6884912"/>
              <a:gd name="connsiteY17" fmla="*/ 698094 h 1161397"/>
              <a:gd name="connsiteX18" fmla="*/ 1242716 w 6884912"/>
              <a:gd name="connsiteY18" fmla="*/ 698052 h 1161397"/>
              <a:gd name="connsiteX19" fmla="*/ 1299977 w 6884912"/>
              <a:gd name="connsiteY19" fmla="*/ 639196 h 1161397"/>
              <a:gd name="connsiteX20" fmla="*/ 1326190 w 6884912"/>
              <a:gd name="connsiteY20" fmla="*/ 625955 h 1161397"/>
              <a:gd name="connsiteX21" fmla="*/ 1339600 w 6884912"/>
              <a:gd name="connsiteY21" fmla="*/ 616295 h 1161397"/>
              <a:gd name="connsiteX22" fmla="*/ 1340054 w 6884912"/>
              <a:gd name="connsiteY22" fmla="*/ 614022 h 1161397"/>
              <a:gd name="connsiteX23" fmla="*/ 1391606 w 6884912"/>
              <a:gd name="connsiteY23" fmla="*/ 615229 h 1161397"/>
              <a:gd name="connsiteX24" fmla="*/ 1397565 w 6884912"/>
              <a:gd name="connsiteY24" fmla="*/ 611490 h 1161397"/>
              <a:gd name="connsiteX25" fmla="*/ 1432302 w 6884912"/>
              <a:gd name="connsiteY25" fmla="*/ 617267 h 1161397"/>
              <a:gd name="connsiteX26" fmla="*/ 1449644 w 6884912"/>
              <a:gd name="connsiteY26" fmla="*/ 617591 h 1161397"/>
              <a:gd name="connsiteX27" fmla="*/ 1455793 w 6884912"/>
              <a:gd name="connsiteY27" fmla="*/ 623174 h 1161397"/>
              <a:gd name="connsiteX28" fmla="*/ 1480758 w 6884912"/>
              <a:gd name="connsiteY28" fmla="*/ 620863 h 1161397"/>
              <a:gd name="connsiteX29" fmla="*/ 1483154 w 6884912"/>
              <a:gd name="connsiteY29" fmla="*/ 618527 h 1161397"/>
              <a:gd name="connsiteX30" fmla="*/ 1505495 w 6884912"/>
              <a:gd name="connsiteY30" fmla="*/ 624325 h 1161397"/>
              <a:gd name="connsiteX31" fmla="*/ 1526340 w 6884912"/>
              <a:gd name="connsiteY31" fmla="*/ 638496 h 1161397"/>
              <a:gd name="connsiteX32" fmla="*/ 1731986 w 6884912"/>
              <a:gd name="connsiteY32" fmla="*/ 589682 h 1161397"/>
              <a:gd name="connsiteX33" fmla="*/ 1927935 w 6884912"/>
              <a:gd name="connsiteY33" fmla="*/ 628540 h 1161397"/>
              <a:gd name="connsiteX34" fmla="*/ 2039075 w 6884912"/>
              <a:gd name="connsiteY34" fmla="*/ 599964 h 1161397"/>
              <a:gd name="connsiteX35" fmla="*/ 2066980 w 6884912"/>
              <a:gd name="connsiteY35" fmla="*/ 550413 h 1161397"/>
              <a:gd name="connsiteX36" fmla="*/ 2352236 w 6884912"/>
              <a:gd name="connsiteY36" fmla="*/ 519602 h 1161397"/>
              <a:gd name="connsiteX37" fmla="*/ 2420791 w 6884912"/>
              <a:gd name="connsiteY37" fmla="*/ 492826 h 1161397"/>
              <a:gd name="connsiteX38" fmla="*/ 2489932 w 6884912"/>
              <a:gd name="connsiteY38" fmla="*/ 507864 h 1161397"/>
              <a:gd name="connsiteX39" fmla="*/ 2512917 w 6884912"/>
              <a:gd name="connsiteY39" fmla="*/ 489127 h 1161397"/>
              <a:gd name="connsiteX40" fmla="*/ 2516783 w 6884912"/>
              <a:gd name="connsiteY40" fmla="*/ 485473 h 1161397"/>
              <a:gd name="connsiteX41" fmla="*/ 2534360 w 6884912"/>
              <a:gd name="connsiteY41" fmla="*/ 480064 h 1161397"/>
              <a:gd name="connsiteX42" fmla="*/ 2536691 w 6884912"/>
              <a:gd name="connsiteY42" fmla="*/ 467018 h 1161397"/>
              <a:gd name="connsiteX43" fmla="*/ 2561265 w 6884912"/>
              <a:gd name="connsiteY43" fmla="*/ 450623 h 1161397"/>
              <a:gd name="connsiteX44" fmla="*/ 2594349 w 6884912"/>
              <a:gd name="connsiteY44" fmla="*/ 443884 h 1161397"/>
              <a:gd name="connsiteX45" fmla="*/ 2754324 w 6884912"/>
              <a:gd name="connsiteY45" fmla="*/ 424766 h 1161397"/>
              <a:gd name="connsiteX46" fmla="*/ 2848470 w 6884912"/>
              <a:gd name="connsiteY46" fmla="*/ 405966 h 1161397"/>
              <a:gd name="connsiteX47" fmla="*/ 2881772 w 6884912"/>
              <a:gd name="connsiteY47" fmla="*/ 387260 h 1161397"/>
              <a:gd name="connsiteX48" fmla="*/ 2929932 w 6884912"/>
              <a:gd name="connsiteY48" fmla="*/ 368912 h 1161397"/>
              <a:gd name="connsiteX49" fmla="*/ 3013020 w 6884912"/>
              <a:gd name="connsiteY49" fmla="*/ 327578 h 1161397"/>
              <a:gd name="connsiteX50" fmla="*/ 3222191 w 6884912"/>
              <a:gd name="connsiteY50" fmla="*/ 307887 h 1161397"/>
              <a:gd name="connsiteX51" fmla="*/ 3227953 w 6884912"/>
              <a:gd name="connsiteY51" fmla="*/ 297650 h 1161397"/>
              <a:gd name="connsiteX52" fmla="*/ 3510042 w 6884912"/>
              <a:gd name="connsiteY52" fmla="*/ 311820 h 1161397"/>
              <a:gd name="connsiteX53" fmla="*/ 3626773 w 6884912"/>
              <a:gd name="connsiteY53" fmla="*/ 290452 h 1161397"/>
              <a:gd name="connsiteX54" fmla="*/ 3666217 w 6884912"/>
              <a:gd name="connsiteY54" fmla="*/ 273255 h 1161397"/>
              <a:gd name="connsiteX55" fmla="*/ 3732427 w 6884912"/>
              <a:gd name="connsiteY55" fmla="*/ 245039 h 1161397"/>
              <a:gd name="connsiteX56" fmla="*/ 3777022 w 6884912"/>
              <a:gd name="connsiteY56" fmla="*/ 200276 h 1161397"/>
              <a:gd name="connsiteX57" fmla="*/ 3791246 w 6884912"/>
              <a:gd name="connsiteY57" fmla="*/ 189996 h 1161397"/>
              <a:gd name="connsiteX58" fmla="*/ 3819864 w 6884912"/>
              <a:gd name="connsiteY58" fmla="*/ 194605 h 1161397"/>
              <a:gd name="connsiteX59" fmla="*/ 3830398 w 6884912"/>
              <a:gd name="connsiteY59" fmla="*/ 188383 h 1161397"/>
              <a:gd name="connsiteX60" fmla="*/ 3834360 w 6884912"/>
              <a:gd name="connsiteY60" fmla="*/ 188992 h 1161397"/>
              <a:gd name="connsiteX61" fmla="*/ 3843715 w 6884912"/>
              <a:gd name="connsiteY61" fmla="*/ 188752 h 1161397"/>
              <a:gd name="connsiteX62" fmla="*/ 3842609 w 6884912"/>
              <a:gd name="connsiteY62" fmla="*/ 197386 h 1161397"/>
              <a:gd name="connsiteX63" fmla="*/ 3853961 w 6884912"/>
              <a:gd name="connsiteY63" fmla="*/ 213380 h 1161397"/>
              <a:gd name="connsiteX64" fmla="*/ 3907640 w 6884912"/>
              <a:gd name="connsiteY64" fmla="*/ 207568 h 1161397"/>
              <a:gd name="connsiteX65" fmla="*/ 3910449 w 6884912"/>
              <a:gd name="connsiteY65" fmla="*/ 197808 h 1161397"/>
              <a:gd name="connsiteX66" fmla="*/ 3917197 w 6884912"/>
              <a:gd name="connsiteY66" fmla="*/ 196121 h 1161397"/>
              <a:gd name="connsiteX67" fmla="*/ 3922400 w 6884912"/>
              <a:gd name="connsiteY67" fmla="*/ 205056 h 1161397"/>
              <a:gd name="connsiteX68" fmla="*/ 4013061 w 6884912"/>
              <a:gd name="connsiteY68" fmla="*/ 224874 h 1161397"/>
              <a:gd name="connsiteX69" fmla="*/ 4220717 w 6884912"/>
              <a:gd name="connsiteY69" fmla="*/ 192946 h 1161397"/>
              <a:gd name="connsiteX70" fmla="*/ 4228802 w 6884912"/>
              <a:gd name="connsiteY70" fmla="*/ 201468 h 1161397"/>
              <a:gd name="connsiteX71" fmla="*/ 4289361 w 6884912"/>
              <a:gd name="connsiteY71" fmla="*/ 196642 h 1161397"/>
              <a:gd name="connsiteX72" fmla="*/ 4498913 w 6884912"/>
              <a:gd name="connsiteY72" fmla="*/ 118915 h 1161397"/>
              <a:gd name="connsiteX73" fmla="*/ 4617330 w 6884912"/>
              <a:gd name="connsiteY73" fmla="*/ 111163 h 1161397"/>
              <a:gd name="connsiteX74" fmla="*/ 4659778 w 6884912"/>
              <a:gd name="connsiteY74" fmla="*/ 118219 h 1161397"/>
              <a:gd name="connsiteX75" fmla="*/ 4730870 w 6884912"/>
              <a:gd name="connsiteY75" fmla="*/ 129432 h 1161397"/>
              <a:gd name="connsiteX76" fmla="*/ 4844073 w 6884912"/>
              <a:gd name="connsiteY76" fmla="*/ 161768 h 1161397"/>
              <a:gd name="connsiteX77" fmla="*/ 4856454 w 6884912"/>
              <a:gd name="connsiteY77" fmla="*/ 130488 h 1161397"/>
              <a:gd name="connsiteX78" fmla="*/ 4920038 w 6884912"/>
              <a:gd name="connsiteY78" fmla="*/ 140418 h 1161397"/>
              <a:gd name="connsiteX79" fmla="*/ 5016639 w 6884912"/>
              <a:gd name="connsiteY79" fmla="*/ 158905 h 1161397"/>
              <a:gd name="connsiteX80" fmla="*/ 5072009 w 6884912"/>
              <a:gd name="connsiteY80" fmla="*/ 161502 h 1161397"/>
              <a:gd name="connsiteX81" fmla="*/ 5223626 w 6884912"/>
              <a:gd name="connsiteY81" fmla="*/ 177356 h 1161397"/>
              <a:gd name="connsiteX82" fmla="*/ 5375773 w 6884912"/>
              <a:gd name="connsiteY82" fmla="*/ 199913 h 1161397"/>
              <a:gd name="connsiteX83" fmla="*/ 5467502 w 6884912"/>
              <a:gd name="connsiteY83" fmla="*/ 250963 h 1161397"/>
              <a:gd name="connsiteX84" fmla="*/ 5592395 w 6884912"/>
              <a:gd name="connsiteY84" fmla="*/ 265434 h 1161397"/>
              <a:gd name="connsiteX85" fmla="*/ 5613532 w 6884912"/>
              <a:gd name="connsiteY85" fmla="*/ 273379 h 1161397"/>
              <a:gd name="connsiteX86" fmla="*/ 5642173 w 6884912"/>
              <a:gd name="connsiteY86" fmla="*/ 266904 h 1161397"/>
              <a:gd name="connsiteX87" fmla="*/ 5756910 w 6884912"/>
              <a:gd name="connsiteY87" fmla="*/ 239211 h 1161397"/>
              <a:gd name="connsiteX88" fmla="*/ 5846667 w 6884912"/>
              <a:gd name="connsiteY88" fmla="*/ 201786 h 1161397"/>
              <a:gd name="connsiteX89" fmla="*/ 5960732 w 6884912"/>
              <a:gd name="connsiteY89" fmla="*/ 220708 h 1161397"/>
              <a:gd name="connsiteX90" fmla="*/ 6029542 w 6884912"/>
              <a:gd name="connsiteY90" fmla="*/ 210339 h 1161397"/>
              <a:gd name="connsiteX91" fmla="*/ 6141123 w 6884912"/>
              <a:gd name="connsiteY91" fmla="*/ 159923 h 1161397"/>
              <a:gd name="connsiteX92" fmla="*/ 6290640 w 6884912"/>
              <a:gd name="connsiteY92" fmla="*/ 167441 h 1161397"/>
              <a:gd name="connsiteX93" fmla="*/ 6322806 w 6884912"/>
              <a:gd name="connsiteY93" fmla="*/ 213293 h 1161397"/>
              <a:gd name="connsiteX94" fmla="*/ 6380420 w 6884912"/>
              <a:gd name="connsiteY94" fmla="*/ 173195 h 1161397"/>
              <a:gd name="connsiteX95" fmla="*/ 6507891 w 6884912"/>
              <a:gd name="connsiteY95" fmla="*/ 118474 h 1161397"/>
              <a:gd name="connsiteX96" fmla="*/ 6571807 w 6884912"/>
              <a:gd name="connsiteY96" fmla="*/ 98636 h 1161397"/>
              <a:gd name="connsiteX97" fmla="*/ 6671880 w 6884912"/>
              <a:gd name="connsiteY97" fmla="*/ 82931 h 1161397"/>
              <a:gd name="connsiteX98" fmla="*/ 6702266 w 6884912"/>
              <a:gd name="connsiteY98" fmla="*/ 75470 h 1161397"/>
              <a:gd name="connsiteX99" fmla="*/ 6845802 w 6884912"/>
              <a:gd name="connsiteY99" fmla="*/ 24496 h 1161397"/>
              <a:gd name="connsiteX100" fmla="*/ 6884912 w 6884912"/>
              <a:gd name="connsiteY100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78135 w 6884912"/>
              <a:gd name="connsiteY15" fmla="*/ 698631 h 1161397"/>
              <a:gd name="connsiteX16" fmla="*/ 1178301 w 6884912"/>
              <a:gd name="connsiteY16" fmla="*/ 698094 h 1161397"/>
              <a:gd name="connsiteX17" fmla="*/ 1242716 w 6884912"/>
              <a:gd name="connsiteY17" fmla="*/ 698052 h 1161397"/>
              <a:gd name="connsiteX18" fmla="*/ 1299977 w 6884912"/>
              <a:gd name="connsiteY18" fmla="*/ 639196 h 1161397"/>
              <a:gd name="connsiteX19" fmla="*/ 1326190 w 6884912"/>
              <a:gd name="connsiteY19" fmla="*/ 625955 h 1161397"/>
              <a:gd name="connsiteX20" fmla="*/ 1339600 w 6884912"/>
              <a:gd name="connsiteY20" fmla="*/ 616295 h 1161397"/>
              <a:gd name="connsiteX21" fmla="*/ 1340054 w 6884912"/>
              <a:gd name="connsiteY21" fmla="*/ 614022 h 1161397"/>
              <a:gd name="connsiteX22" fmla="*/ 1391606 w 6884912"/>
              <a:gd name="connsiteY22" fmla="*/ 615229 h 1161397"/>
              <a:gd name="connsiteX23" fmla="*/ 1397565 w 6884912"/>
              <a:gd name="connsiteY23" fmla="*/ 611490 h 1161397"/>
              <a:gd name="connsiteX24" fmla="*/ 1432302 w 6884912"/>
              <a:gd name="connsiteY24" fmla="*/ 617267 h 1161397"/>
              <a:gd name="connsiteX25" fmla="*/ 1449644 w 6884912"/>
              <a:gd name="connsiteY25" fmla="*/ 617591 h 1161397"/>
              <a:gd name="connsiteX26" fmla="*/ 1455793 w 6884912"/>
              <a:gd name="connsiteY26" fmla="*/ 623174 h 1161397"/>
              <a:gd name="connsiteX27" fmla="*/ 1480758 w 6884912"/>
              <a:gd name="connsiteY27" fmla="*/ 620863 h 1161397"/>
              <a:gd name="connsiteX28" fmla="*/ 1483154 w 6884912"/>
              <a:gd name="connsiteY28" fmla="*/ 618527 h 1161397"/>
              <a:gd name="connsiteX29" fmla="*/ 1505495 w 6884912"/>
              <a:gd name="connsiteY29" fmla="*/ 624325 h 1161397"/>
              <a:gd name="connsiteX30" fmla="*/ 1526340 w 6884912"/>
              <a:gd name="connsiteY30" fmla="*/ 638496 h 1161397"/>
              <a:gd name="connsiteX31" fmla="*/ 1731986 w 6884912"/>
              <a:gd name="connsiteY31" fmla="*/ 589682 h 1161397"/>
              <a:gd name="connsiteX32" fmla="*/ 1927935 w 6884912"/>
              <a:gd name="connsiteY32" fmla="*/ 628540 h 1161397"/>
              <a:gd name="connsiteX33" fmla="*/ 2039075 w 6884912"/>
              <a:gd name="connsiteY33" fmla="*/ 599964 h 1161397"/>
              <a:gd name="connsiteX34" fmla="*/ 2066980 w 6884912"/>
              <a:gd name="connsiteY34" fmla="*/ 550413 h 1161397"/>
              <a:gd name="connsiteX35" fmla="*/ 2352236 w 6884912"/>
              <a:gd name="connsiteY35" fmla="*/ 519602 h 1161397"/>
              <a:gd name="connsiteX36" fmla="*/ 2420791 w 6884912"/>
              <a:gd name="connsiteY36" fmla="*/ 492826 h 1161397"/>
              <a:gd name="connsiteX37" fmla="*/ 2489932 w 6884912"/>
              <a:gd name="connsiteY37" fmla="*/ 507864 h 1161397"/>
              <a:gd name="connsiteX38" fmla="*/ 2512917 w 6884912"/>
              <a:gd name="connsiteY38" fmla="*/ 489127 h 1161397"/>
              <a:gd name="connsiteX39" fmla="*/ 2516783 w 6884912"/>
              <a:gd name="connsiteY39" fmla="*/ 485473 h 1161397"/>
              <a:gd name="connsiteX40" fmla="*/ 2534360 w 6884912"/>
              <a:gd name="connsiteY40" fmla="*/ 480064 h 1161397"/>
              <a:gd name="connsiteX41" fmla="*/ 2536691 w 6884912"/>
              <a:gd name="connsiteY41" fmla="*/ 467018 h 1161397"/>
              <a:gd name="connsiteX42" fmla="*/ 2561265 w 6884912"/>
              <a:gd name="connsiteY42" fmla="*/ 450623 h 1161397"/>
              <a:gd name="connsiteX43" fmla="*/ 2594349 w 6884912"/>
              <a:gd name="connsiteY43" fmla="*/ 443884 h 1161397"/>
              <a:gd name="connsiteX44" fmla="*/ 2754324 w 6884912"/>
              <a:gd name="connsiteY44" fmla="*/ 424766 h 1161397"/>
              <a:gd name="connsiteX45" fmla="*/ 2848470 w 6884912"/>
              <a:gd name="connsiteY45" fmla="*/ 405966 h 1161397"/>
              <a:gd name="connsiteX46" fmla="*/ 2881772 w 6884912"/>
              <a:gd name="connsiteY46" fmla="*/ 387260 h 1161397"/>
              <a:gd name="connsiteX47" fmla="*/ 2929932 w 6884912"/>
              <a:gd name="connsiteY47" fmla="*/ 368912 h 1161397"/>
              <a:gd name="connsiteX48" fmla="*/ 3013020 w 6884912"/>
              <a:gd name="connsiteY48" fmla="*/ 327578 h 1161397"/>
              <a:gd name="connsiteX49" fmla="*/ 3222191 w 6884912"/>
              <a:gd name="connsiteY49" fmla="*/ 307887 h 1161397"/>
              <a:gd name="connsiteX50" fmla="*/ 3227953 w 6884912"/>
              <a:gd name="connsiteY50" fmla="*/ 297650 h 1161397"/>
              <a:gd name="connsiteX51" fmla="*/ 3510042 w 6884912"/>
              <a:gd name="connsiteY51" fmla="*/ 311820 h 1161397"/>
              <a:gd name="connsiteX52" fmla="*/ 3626773 w 6884912"/>
              <a:gd name="connsiteY52" fmla="*/ 290452 h 1161397"/>
              <a:gd name="connsiteX53" fmla="*/ 3666217 w 6884912"/>
              <a:gd name="connsiteY53" fmla="*/ 273255 h 1161397"/>
              <a:gd name="connsiteX54" fmla="*/ 3732427 w 6884912"/>
              <a:gd name="connsiteY54" fmla="*/ 245039 h 1161397"/>
              <a:gd name="connsiteX55" fmla="*/ 3777022 w 6884912"/>
              <a:gd name="connsiteY55" fmla="*/ 200276 h 1161397"/>
              <a:gd name="connsiteX56" fmla="*/ 3791246 w 6884912"/>
              <a:gd name="connsiteY56" fmla="*/ 189996 h 1161397"/>
              <a:gd name="connsiteX57" fmla="*/ 3819864 w 6884912"/>
              <a:gd name="connsiteY57" fmla="*/ 194605 h 1161397"/>
              <a:gd name="connsiteX58" fmla="*/ 3830398 w 6884912"/>
              <a:gd name="connsiteY58" fmla="*/ 188383 h 1161397"/>
              <a:gd name="connsiteX59" fmla="*/ 3834360 w 6884912"/>
              <a:gd name="connsiteY59" fmla="*/ 188992 h 1161397"/>
              <a:gd name="connsiteX60" fmla="*/ 3843715 w 6884912"/>
              <a:gd name="connsiteY60" fmla="*/ 188752 h 1161397"/>
              <a:gd name="connsiteX61" fmla="*/ 3842609 w 6884912"/>
              <a:gd name="connsiteY61" fmla="*/ 197386 h 1161397"/>
              <a:gd name="connsiteX62" fmla="*/ 3853961 w 6884912"/>
              <a:gd name="connsiteY62" fmla="*/ 213380 h 1161397"/>
              <a:gd name="connsiteX63" fmla="*/ 3907640 w 6884912"/>
              <a:gd name="connsiteY63" fmla="*/ 207568 h 1161397"/>
              <a:gd name="connsiteX64" fmla="*/ 3910449 w 6884912"/>
              <a:gd name="connsiteY64" fmla="*/ 197808 h 1161397"/>
              <a:gd name="connsiteX65" fmla="*/ 3917197 w 6884912"/>
              <a:gd name="connsiteY65" fmla="*/ 196121 h 1161397"/>
              <a:gd name="connsiteX66" fmla="*/ 3922400 w 6884912"/>
              <a:gd name="connsiteY66" fmla="*/ 205056 h 1161397"/>
              <a:gd name="connsiteX67" fmla="*/ 4013061 w 6884912"/>
              <a:gd name="connsiteY67" fmla="*/ 224874 h 1161397"/>
              <a:gd name="connsiteX68" fmla="*/ 4220717 w 6884912"/>
              <a:gd name="connsiteY68" fmla="*/ 192946 h 1161397"/>
              <a:gd name="connsiteX69" fmla="*/ 4228802 w 6884912"/>
              <a:gd name="connsiteY69" fmla="*/ 201468 h 1161397"/>
              <a:gd name="connsiteX70" fmla="*/ 4289361 w 6884912"/>
              <a:gd name="connsiteY70" fmla="*/ 196642 h 1161397"/>
              <a:gd name="connsiteX71" fmla="*/ 4498913 w 6884912"/>
              <a:gd name="connsiteY71" fmla="*/ 118915 h 1161397"/>
              <a:gd name="connsiteX72" fmla="*/ 4617330 w 6884912"/>
              <a:gd name="connsiteY72" fmla="*/ 111163 h 1161397"/>
              <a:gd name="connsiteX73" fmla="*/ 4659778 w 6884912"/>
              <a:gd name="connsiteY73" fmla="*/ 118219 h 1161397"/>
              <a:gd name="connsiteX74" fmla="*/ 4730870 w 6884912"/>
              <a:gd name="connsiteY74" fmla="*/ 129432 h 1161397"/>
              <a:gd name="connsiteX75" fmla="*/ 4844073 w 6884912"/>
              <a:gd name="connsiteY75" fmla="*/ 161768 h 1161397"/>
              <a:gd name="connsiteX76" fmla="*/ 4856454 w 6884912"/>
              <a:gd name="connsiteY76" fmla="*/ 130488 h 1161397"/>
              <a:gd name="connsiteX77" fmla="*/ 4920038 w 6884912"/>
              <a:gd name="connsiteY77" fmla="*/ 140418 h 1161397"/>
              <a:gd name="connsiteX78" fmla="*/ 5016639 w 6884912"/>
              <a:gd name="connsiteY78" fmla="*/ 158905 h 1161397"/>
              <a:gd name="connsiteX79" fmla="*/ 5072009 w 6884912"/>
              <a:gd name="connsiteY79" fmla="*/ 161502 h 1161397"/>
              <a:gd name="connsiteX80" fmla="*/ 5223626 w 6884912"/>
              <a:gd name="connsiteY80" fmla="*/ 177356 h 1161397"/>
              <a:gd name="connsiteX81" fmla="*/ 5375773 w 6884912"/>
              <a:gd name="connsiteY81" fmla="*/ 199913 h 1161397"/>
              <a:gd name="connsiteX82" fmla="*/ 5467502 w 6884912"/>
              <a:gd name="connsiteY82" fmla="*/ 250963 h 1161397"/>
              <a:gd name="connsiteX83" fmla="*/ 5592395 w 6884912"/>
              <a:gd name="connsiteY83" fmla="*/ 265434 h 1161397"/>
              <a:gd name="connsiteX84" fmla="*/ 5613532 w 6884912"/>
              <a:gd name="connsiteY84" fmla="*/ 273379 h 1161397"/>
              <a:gd name="connsiteX85" fmla="*/ 5642173 w 6884912"/>
              <a:gd name="connsiteY85" fmla="*/ 266904 h 1161397"/>
              <a:gd name="connsiteX86" fmla="*/ 5756910 w 6884912"/>
              <a:gd name="connsiteY86" fmla="*/ 239211 h 1161397"/>
              <a:gd name="connsiteX87" fmla="*/ 5846667 w 6884912"/>
              <a:gd name="connsiteY87" fmla="*/ 201786 h 1161397"/>
              <a:gd name="connsiteX88" fmla="*/ 5960732 w 6884912"/>
              <a:gd name="connsiteY88" fmla="*/ 220708 h 1161397"/>
              <a:gd name="connsiteX89" fmla="*/ 6029542 w 6884912"/>
              <a:gd name="connsiteY89" fmla="*/ 210339 h 1161397"/>
              <a:gd name="connsiteX90" fmla="*/ 6141123 w 6884912"/>
              <a:gd name="connsiteY90" fmla="*/ 159923 h 1161397"/>
              <a:gd name="connsiteX91" fmla="*/ 6290640 w 6884912"/>
              <a:gd name="connsiteY91" fmla="*/ 167441 h 1161397"/>
              <a:gd name="connsiteX92" fmla="*/ 6322806 w 6884912"/>
              <a:gd name="connsiteY92" fmla="*/ 213293 h 1161397"/>
              <a:gd name="connsiteX93" fmla="*/ 6380420 w 6884912"/>
              <a:gd name="connsiteY93" fmla="*/ 173195 h 1161397"/>
              <a:gd name="connsiteX94" fmla="*/ 6507891 w 6884912"/>
              <a:gd name="connsiteY94" fmla="*/ 118474 h 1161397"/>
              <a:gd name="connsiteX95" fmla="*/ 6571807 w 6884912"/>
              <a:gd name="connsiteY95" fmla="*/ 98636 h 1161397"/>
              <a:gd name="connsiteX96" fmla="*/ 6671880 w 6884912"/>
              <a:gd name="connsiteY96" fmla="*/ 82931 h 1161397"/>
              <a:gd name="connsiteX97" fmla="*/ 6702266 w 6884912"/>
              <a:gd name="connsiteY97" fmla="*/ 75470 h 1161397"/>
              <a:gd name="connsiteX98" fmla="*/ 6845802 w 6884912"/>
              <a:gd name="connsiteY98" fmla="*/ 24496 h 1161397"/>
              <a:gd name="connsiteX99" fmla="*/ 6884912 w 6884912"/>
              <a:gd name="connsiteY9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78135 w 6884912"/>
              <a:gd name="connsiteY15" fmla="*/ 698631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207847 w 6884912"/>
              <a:gd name="connsiteY15" fmla="*/ 689087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7166 w 6884912"/>
              <a:gd name="connsiteY14" fmla="*/ 744338 h 1161397"/>
              <a:gd name="connsiteX15" fmla="*/ 1207847 w 6884912"/>
              <a:gd name="connsiteY15" fmla="*/ 689087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088181"/>
                  <a:pt x="115388" y="1111320"/>
                </a:cubicBezTo>
                <a:cubicBezTo>
                  <a:pt x="146435" y="1096221"/>
                  <a:pt x="156823" y="1079485"/>
                  <a:pt x="213420" y="1056868"/>
                </a:cubicBezTo>
                <a:cubicBezTo>
                  <a:pt x="288217" y="1040787"/>
                  <a:pt x="383333" y="1044881"/>
                  <a:pt x="454970" y="1023343"/>
                </a:cubicBezTo>
                <a:cubicBezTo>
                  <a:pt x="440966" y="999969"/>
                  <a:pt x="571419" y="1006841"/>
                  <a:pt x="548162" y="984908"/>
                </a:cubicBezTo>
                <a:cubicBezTo>
                  <a:pt x="561321" y="956563"/>
                  <a:pt x="637415" y="1010272"/>
                  <a:pt x="651408" y="984938"/>
                </a:cubicBezTo>
                <a:cubicBezTo>
                  <a:pt x="671652" y="980952"/>
                  <a:pt x="698726" y="950833"/>
                  <a:pt x="723108" y="941904"/>
                </a:cubicBezTo>
                <a:cubicBezTo>
                  <a:pt x="760262" y="946949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6251" y="768649"/>
                  <a:pt x="1137166" y="744338"/>
                </a:cubicBezTo>
                <a:lnTo>
                  <a:pt x="1207847" y="689087"/>
                </a:lnTo>
                <a:cubicBezTo>
                  <a:pt x="1226429" y="687736"/>
                  <a:pt x="1222409" y="707958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cubicBezTo>
                  <a:pt x="1339751" y="615537"/>
                  <a:pt x="1339903" y="614780"/>
                  <a:pt x="1340054" y="614022"/>
                </a:cubicBez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61730" y="317407"/>
                  <a:pt x="3186369" y="312875"/>
                  <a:pt x="3222191" y="307887"/>
                </a:cubicBezTo>
                <a:cubicBezTo>
                  <a:pt x="3223593" y="304249"/>
                  <a:pt x="3179978" y="296995"/>
                  <a:pt x="3227953" y="297650"/>
                </a:cubicBezTo>
                <a:cubicBezTo>
                  <a:pt x="3275928" y="298306"/>
                  <a:pt x="3443572" y="313020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62781" y="222856"/>
                  <a:pt x="4184760" y="196847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61586" y="136690"/>
                  <a:pt x="4823142" y="161592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7769" y="214252"/>
                  <a:pt x="6349573" y="188998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lnTo>
                  <a:pt x="6884912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97205E57-6A04-232D-EA47-455AB19C8EC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24042" t="20061" r="64856" b="24657"/>
          <a:stretch/>
        </p:blipFill>
        <p:spPr>
          <a:xfrm rot="21600000">
            <a:off x="1488302" y="1015052"/>
            <a:ext cx="1997847" cy="5595873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9C3CA1-47D3-116E-A8B0-A55D555DD0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81625" y="2194101"/>
            <a:ext cx="5816362" cy="390858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fontAlgn="base"/>
            <a:r>
              <a:rPr lang="en-US" b="0" i="1" dirty="0">
                <a:effectLst/>
              </a:rPr>
              <a:t>Genesis 1: 2-7, 29-31</a:t>
            </a:r>
            <a:r>
              <a:rPr lang="en-US" b="0" i="0" dirty="0">
                <a:effectLst/>
              </a:rPr>
              <a:t> </a:t>
            </a:r>
          </a:p>
          <a:p>
            <a:pPr fontAlgn="base"/>
            <a:r>
              <a:rPr lang="en-US" b="0" i="0" dirty="0">
                <a:effectLst/>
              </a:rPr>
              <a:t>God looked at all he had created and saw that it was good. When he created Adam and Eve, he saw that it was </a:t>
            </a:r>
            <a:r>
              <a:rPr lang="en-US" b="0" i="1" dirty="0">
                <a:effectLst/>
              </a:rPr>
              <a:t>very</a:t>
            </a:r>
            <a:r>
              <a:rPr lang="en-US" b="0" i="0" dirty="0">
                <a:effectLst/>
              </a:rPr>
              <a:t> good. God loves us. </a:t>
            </a:r>
          </a:p>
          <a:p>
            <a:pPr fontAlgn="base"/>
            <a:r>
              <a:rPr lang="en-US" b="0" i="0" dirty="0">
                <a:effectLst/>
              </a:rPr>
              <a:t>Parents, how do you show your children you cherish them?  </a:t>
            </a:r>
          </a:p>
          <a:p>
            <a:pPr fontAlgn="base"/>
            <a:r>
              <a:rPr lang="en-US" b="0" i="0" dirty="0">
                <a:effectLst/>
              </a:rPr>
              <a:t>Children, how do you know your parents cherish you? 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77375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7FA5FD-D089-CE5D-6DC4-8049B363A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DID JESUS DO FOR US?</a:t>
            </a:r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488C5F9D-0BFF-E295-2399-C04C63B817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042" t="20061" r="23598" b="24362"/>
          <a:stretch/>
        </p:blipFill>
        <p:spPr>
          <a:xfrm rot="21600000">
            <a:off x="2144801" y="1703802"/>
            <a:ext cx="8034386" cy="479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741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A9BE2A-8848-E000-CA63-60B98B4B4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237" y="278535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+mn-lt"/>
              </a:rPr>
              <a:t>How does that change my life?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77AA0-F147-003B-1343-10F601CA2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350" y="1885280"/>
            <a:ext cx="11484999" cy="4678182"/>
          </a:xfrm>
        </p:spPr>
        <p:txBody>
          <a:bodyPr anchor="ctr">
            <a:normAutofit/>
          </a:bodyPr>
          <a:lstStyle/>
          <a:p>
            <a:pPr rtl="0" fontAlgn="base">
              <a:spcAft>
                <a:spcPts val="1200"/>
              </a:spcAft>
            </a:pPr>
            <a:r>
              <a:rPr lang="en-US" b="0" i="0" dirty="0">
                <a:effectLst/>
              </a:rPr>
              <a:t>Mercy can be defined as undeserved love and forgiveness. When have you experienced this? How did you respond? </a:t>
            </a:r>
          </a:p>
          <a:p>
            <a:pPr rtl="0" fontAlgn="base">
              <a:spcAft>
                <a:spcPts val="1200"/>
              </a:spcAft>
            </a:pPr>
            <a:r>
              <a:rPr lang="en-US" b="0" i="0" dirty="0">
                <a:effectLst/>
              </a:rPr>
              <a:t>It is impossible to live in relationships without sometimes having conflicts and/or disappointing and hurting each other, as a family discuss: </a:t>
            </a:r>
          </a:p>
          <a:p>
            <a:pPr rtl="0" fontAlgn="base">
              <a:spcAft>
                <a:spcPts val="1200"/>
              </a:spcAft>
            </a:pPr>
            <a:r>
              <a:rPr lang="en-US" b="0" i="0" dirty="0">
                <a:effectLst/>
              </a:rPr>
              <a:t>Is it OK to talk about these hurts in your family? </a:t>
            </a:r>
          </a:p>
          <a:p>
            <a:pPr rtl="0" fontAlgn="base">
              <a:spcAft>
                <a:spcPts val="1200"/>
              </a:spcAft>
            </a:pPr>
            <a:r>
              <a:rPr lang="en-US" b="0" i="0" dirty="0">
                <a:effectLst/>
              </a:rPr>
              <a:t>How do you start these kinds of conversations? </a:t>
            </a:r>
          </a:p>
          <a:p>
            <a:pPr rtl="0" fontAlgn="base">
              <a:spcAft>
                <a:spcPts val="1200"/>
              </a:spcAft>
            </a:pPr>
            <a:r>
              <a:rPr lang="en-US" b="0" i="0" dirty="0">
                <a:effectLst/>
              </a:rPr>
              <a:t>What is a helpful way to respond when someone starts a conversation like that with you? 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72337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1A75659-5A6F-4F77-9679-678A00B9D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Underwater bubbles and sunlight">
            <a:extLst>
              <a:ext uri="{FF2B5EF4-FFF2-40B4-BE49-F238E27FC236}">
                <a16:creationId xmlns:a16="http://schemas.microsoft.com/office/drawing/2014/main" id="{F93D7426-3032-8AF7-A9AE-F918959C1D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849" t="9091" r="7449"/>
          <a:stretch/>
        </p:blipFill>
        <p:spPr>
          <a:xfrm>
            <a:off x="20" y="10"/>
            <a:ext cx="8668492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E30A3A45-140E-431E-AED0-07EF836310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35399" y="0"/>
            <a:ext cx="9756601" cy="6858000"/>
          </a:xfrm>
          <a:prstGeom prst="rect">
            <a:avLst/>
          </a:prstGeom>
          <a:gradFill>
            <a:gsLst>
              <a:gs pos="53000">
                <a:schemeClr val="bg1"/>
              </a:gs>
              <a:gs pos="35000">
                <a:schemeClr val="bg1">
                  <a:alpha val="76000"/>
                </a:schemeClr>
              </a:gs>
              <a:gs pos="19000">
                <a:schemeClr val="bg1">
                  <a:alpha val="4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C60542-E02D-B18C-CC41-59ADA4640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2962" y="1092454"/>
            <a:ext cx="4891049" cy="1124712"/>
          </a:xfrm>
        </p:spPr>
        <p:txBody>
          <a:bodyPr anchor="b">
            <a:noAutofit/>
          </a:bodyPr>
          <a:lstStyle/>
          <a:p>
            <a:r>
              <a:rPr lang="en-US" sz="3600" dirty="0">
                <a:latin typeface="+mn-lt"/>
              </a:rPr>
              <a:t>How do I live because of the kerygma?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687333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53018" y="2443480"/>
            <a:ext cx="3218688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492B4-363C-3F92-C58E-4B045F5EA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2963" y="2815653"/>
            <a:ext cx="4891049" cy="387477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“Elevator Speech”</a:t>
            </a:r>
          </a:p>
          <a:p>
            <a:pPr marL="0" indent="0">
              <a:buNone/>
            </a:pPr>
            <a:r>
              <a:rPr lang="en-US" dirty="0"/>
              <a:t>2-3 Sentences:</a:t>
            </a:r>
          </a:p>
          <a:p>
            <a:pPr marL="0" indent="0">
              <a:buNone/>
            </a:pPr>
            <a:r>
              <a:rPr lang="en-US" dirty="0"/>
              <a:t>God created us.</a:t>
            </a:r>
          </a:p>
          <a:p>
            <a:pPr marL="0" indent="0">
              <a:buNone/>
            </a:pPr>
            <a:r>
              <a:rPr lang="en-US" dirty="0"/>
              <a:t>God loves us.</a:t>
            </a:r>
          </a:p>
          <a:p>
            <a:pPr marL="0" indent="0">
              <a:buNone/>
            </a:pPr>
            <a:r>
              <a:rPr lang="en-US" dirty="0"/>
              <a:t>God showed his love by sending Jesus.</a:t>
            </a:r>
          </a:p>
          <a:p>
            <a:pPr marL="0" indent="0">
              <a:buNone/>
            </a:pPr>
            <a:r>
              <a:rPr lang="en-US" dirty="0"/>
              <a:t>Jesus died to redeem us.</a:t>
            </a:r>
          </a:p>
        </p:txBody>
      </p:sp>
    </p:spTree>
    <p:extLst>
      <p:ext uri="{BB962C8B-B14F-4D97-AF65-F5344CB8AC3E}">
        <p14:creationId xmlns:p14="http://schemas.microsoft.com/office/powerpoint/2010/main" val="25469508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B51CC4-4785-7335-A2F3-3B73919A1209}"/>
              </a:ext>
            </a:extLst>
          </p:cNvPr>
          <p:cNvSpPr txBox="1"/>
          <p:nvPr/>
        </p:nvSpPr>
        <p:spPr>
          <a:xfrm>
            <a:off x="838200" y="459863"/>
            <a:ext cx="10515600" cy="1004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rgbClr val="FFFFFF"/>
                </a:solidFill>
                <a:ea typeface="+mj-ea"/>
                <a:cs typeface="+mj-cs"/>
              </a:rPr>
              <a:t>HOW DO I LIVE BECAUSE OF THE KERYGMA?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4842B8E1-CFEF-9B13-91FC-1A0761DD87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66" t="25693" r="36921" b="9068"/>
          <a:stretch/>
        </p:blipFill>
        <p:spPr>
          <a:xfrm rot="617888">
            <a:off x="3776436" y="2384134"/>
            <a:ext cx="1936897" cy="263957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31639D-12AE-3BA1-200B-2B3A2CEDC5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369" t="26249" r="53459" b="48099"/>
          <a:stretch/>
        </p:blipFill>
        <p:spPr>
          <a:xfrm rot="663141">
            <a:off x="8097428" y="2477641"/>
            <a:ext cx="2684322" cy="2255695"/>
          </a:xfrm>
          <a:prstGeom prst="rect">
            <a:avLst/>
          </a:prstGeom>
        </p:spPr>
      </p:pic>
      <p:pic>
        <p:nvPicPr>
          <p:cNvPr id="14" name="Picture 13" descr="A picture containing text, businesscard&#10;&#10;Description automatically generated">
            <a:extLst>
              <a:ext uri="{FF2B5EF4-FFF2-40B4-BE49-F238E27FC236}">
                <a16:creationId xmlns:a16="http://schemas.microsoft.com/office/drawing/2014/main" id="{6813F4AA-CC37-B9D0-DEFB-A58B7C4EFB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061" y="3429000"/>
            <a:ext cx="2276818" cy="256407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F729E544-520F-92EB-F80A-6C937767CF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88" t="25721" r="64572" b="10096"/>
          <a:stretch/>
        </p:blipFill>
        <p:spPr>
          <a:xfrm>
            <a:off x="1841912" y="2837751"/>
            <a:ext cx="2102727" cy="2721337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83518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text, businesscard&#10;&#10;Description automatically generated">
            <a:extLst>
              <a:ext uri="{FF2B5EF4-FFF2-40B4-BE49-F238E27FC236}">
                <a16:creationId xmlns:a16="http://schemas.microsoft.com/office/drawing/2014/main" id="{CCF3118F-9F6F-52C1-62B9-9E5057A77C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740" y="1089688"/>
            <a:ext cx="4154474" cy="467862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20230127_135509-2">
            <a:hlinkClick r:id="" action="ppaction://media"/>
            <a:extLst>
              <a:ext uri="{FF2B5EF4-FFF2-40B4-BE49-F238E27FC236}">
                <a16:creationId xmlns:a16="http://schemas.microsoft.com/office/drawing/2014/main" id="{14F4282A-3E60-0317-BC07-B895656DDAC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60353" y="585793"/>
            <a:ext cx="3198367" cy="568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899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4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643360A-34EA-A6FD-3952-C81D0180B5D2}"/>
              </a:ext>
            </a:extLst>
          </p:cNvPr>
          <p:cNvSpPr/>
          <p:nvPr/>
        </p:nvSpPr>
        <p:spPr>
          <a:xfrm>
            <a:off x="590364" y="1269576"/>
            <a:ext cx="10627189" cy="4291737"/>
          </a:xfrm>
          <a:prstGeom prst="ellipse">
            <a:avLst/>
          </a:prstGeom>
          <a:solidFill>
            <a:srgbClr val="FFFF99"/>
          </a:soli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3449DD-D6EE-FFA3-BE86-1F794CA1E44B}"/>
              </a:ext>
            </a:extLst>
          </p:cNvPr>
          <p:cNvSpPr/>
          <p:nvPr/>
        </p:nvSpPr>
        <p:spPr>
          <a:xfrm>
            <a:off x="634574" y="457200"/>
            <a:ext cx="10967061" cy="5943600"/>
          </a:xfrm>
          <a:prstGeom prst="rect">
            <a:avLst/>
          </a:prstGeom>
          <a:noFill/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9EDF87-34F1-E61D-D20C-3F216E7AE99C}"/>
              </a:ext>
            </a:extLst>
          </p:cNvPr>
          <p:cNvSpPr txBox="1"/>
          <p:nvPr/>
        </p:nvSpPr>
        <p:spPr>
          <a:xfrm>
            <a:off x="1254217" y="2980964"/>
            <a:ext cx="9727774" cy="895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86968">
              <a:spcAft>
                <a:spcPts val="600"/>
              </a:spcAft>
            </a:pPr>
            <a:r>
              <a:rPr lang="en-US" sz="5238" kern="1200" dirty="0">
                <a:solidFill>
                  <a:srgbClr val="0000FF"/>
                </a:solidFill>
                <a:latin typeface="Congenial SemiBold" panose="02000503040000020004" pitchFamily="2" charset="0"/>
                <a:ea typeface="+mn-ea"/>
                <a:cs typeface="+mn-cs"/>
              </a:rPr>
              <a:t>LIVING THE KERYGMA</a:t>
            </a:r>
            <a:endParaRPr lang="en-US" sz="5400" dirty="0">
              <a:solidFill>
                <a:srgbClr val="0000FF"/>
              </a:solidFill>
              <a:latin typeface="Congenial SemiBold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049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Golden wheat against sky">
            <a:extLst>
              <a:ext uri="{FF2B5EF4-FFF2-40B4-BE49-F238E27FC236}">
                <a16:creationId xmlns:a16="http://schemas.microsoft.com/office/drawing/2014/main" id="{B3732543-9439-8ADE-E346-48D9E48FD2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882" b="-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5A0A160-0CDF-0E24-9E89-D65A5A37E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9916" y="799587"/>
            <a:ext cx="3679454" cy="77787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/>
              <a:t>CLOSING PRAYER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AE6DCE-632B-006D-04B6-D2B6DCA67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36221" y="2377049"/>
            <a:ext cx="4469890" cy="419519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sz="3200" dirty="0"/>
              <a:t>Glory be to the Father </a:t>
            </a:r>
            <a:br>
              <a:rPr lang="en-US" sz="3200" dirty="0"/>
            </a:br>
            <a:r>
              <a:rPr lang="en-US" sz="3200" dirty="0"/>
              <a:t>and to the Son </a:t>
            </a:r>
            <a:br>
              <a:rPr lang="en-US" sz="3200" dirty="0"/>
            </a:br>
            <a:r>
              <a:rPr lang="en-US" sz="3200" dirty="0"/>
              <a:t>and to the Holy Spirit, </a:t>
            </a:r>
            <a:br>
              <a:rPr lang="en-US" sz="3200" dirty="0"/>
            </a:br>
            <a:r>
              <a:rPr lang="en-US" sz="3200" dirty="0"/>
              <a:t>as it was in the beginning </a:t>
            </a:r>
            <a:br>
              <a:rPr lang="en-US" sz="3200" dirty="0"/>
            </a:br>
            <a:r>
              <a:rPr lang="en-US" sz="3200" dirty="0"/>
              <a:t>is now, and ever shall be </a:t>
            </a:r>
            <a:br>
              <a:rPr lang="en-US" sz="3200" dirty="0"/>
            </a:br>
            <a:r>
              <a:rPr lang="en-US" sz="3200" dirty="0"/>
              <a:t>world without end. </a:t>
            </a:r>
          </a:p>
          <a:p>
            <a:pPr marL="0" indent="0">
              <a:buNone/>
            </a:pPr>
            <a:r>
              <a:rPr lang="en-US" sz="3200" dirty="0"/>
              <a:t>Amen. </a:t>
            </a:r>
          </a:p>
        </p:txBody>
      </p:sp>
    </p:spTree>
    <p:extLst>
      <p:ext uri="{BB962C8B-B14F-4D97-AF65-F5344CB8AC3E}">
        <p14:creationId xmlns:p14="http://schemas.microsoft.com/office/powerpoint/2010/main" val="2822276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469</Words>
  <Application>Microsoft Macintosh PowerPoint</Application>
  <PresentationFormat>Widescreen</PresentationFormat>
  <Paragraphs>37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American Typewriter</vt:lpstr>
      <vt:lpstr>Arial</vt:lpstr>
      <vt:lpstr>Calibri</vt:lpstr>
      <vt:lpstr>Calibri Light</vt:lpstr>
      <vt:lpstr>Congenial SemiBold</vt:lpstr>
      <vt:lpstr>WordVisiCarriageReturn_MSFontService</vt:lpstr>
      <vt:lpstr>Office Theme</vt:lpstr>
      <vt:lpstr>THE KERYGMA</vt:lpstr>
      <vt:lpstr>Welcome!</vt:lpstr>
      <vt:lpstr>PowerPoint Presentation</vt:lpstr>
      <vt:lpstr>OPENING PRAYER</vt:lpstr>
      <vt:lpstr>PowerPoint Presentation</vt:lpstr>
      <vt:lpstr>GOD LOVES YOU!</vt:lpstr>
      <vt:lpstr>God loves YOU!</vt:lpstr>
      <vt:lpstr>WHAT DID JESUS DO FOR US?</vt:lpstr>
      <vt:lpstr>What did Jesus do for us?</vt:lpstr>
      <vt:lpstr>WHAT DID JESUS DO FOR US?</vt:lpstr>
      <vt:lpstr>How does that change my life?</vt:lpstr>
      <vt:lpstr>How do I live because of the kerygma?</vt:lpstr>
      <vt:lpstr>PowerPoint Presentation</vt:lpstr>
      <vt:lpstr>PowerPoint Presentation</vt:lpstr>
      <vt:lpstr>PowerPoint Presentation</vt:lpstr>
      <vt:lpstr>CLOSING 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KERYGMA</dc:title>
  <dc:creator>White, Joseph</dc:creator>
  <cp:lastModifiedBy>White, Joseph</cp:lastModifiedBy>
  <cp:revision>2</cp:revision>
  <dcterms:created xsi:type="dcterms:W3CDTF">2023-05-27T04:31:16Z</dcterms:created>
  <dcterms:modified xsi:type="dcterms:W3CDTF">2023-06-09T03:40:31Z</dcterms:modified>
</cp:coreProperties>
</file>